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Default Extension="jpg" ContentType="image/jpg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10058400" cy="7772400"/>
  <p:notesSz cx="10058400" cy="7772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/Relationships>
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
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
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/Relationships>
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/Relationships>
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/Relationships>
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6.xml"/></Relationships>
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7.xml"/></Relationships>
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8.xml"/></Relationships>
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9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0.xml"/></Relationships>
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1.xml"/></Relationships>
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2.xml"/></Relationships>
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3.xml"/></Relationships>
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4.xml"/></Relationships>
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5.xml"/></Relationships>
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6.xml"/></Relationships>
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
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
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
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
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
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
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25B7E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CE1C00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25B7E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525B7E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362998" y="4105275"/>
            <a:ext cx="7315200" cy="1280160"/>
          </a:xfrm>
          <a:custGeom>
            <a:avLst/>
            <a:gdLst/>
            <a:ahLst/>
            <a:cxnLst/>
            <a:rect l="l" t="t" r="r" b="b"/>
            <a:pathLst>
              <a:path w="7315200" h="1280160">
                <a:moveTo>
                  <a:pt x="0" y="0"/>
                </a:moveTo>
                <a:lnTo>
                  <a:pt x="7315198" y="0"/>
                </a:lnTo>
                <a:lnTo>
                  <a:pt x="7315198" y="1280159"/>
                </a:lnTo>
                <a:lnTo>
                  <a:pt x="0" y="1280159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372523" y="5505450"/>
            <a:ext cx="7315200" cy="685800"/>
          </a:xfrm>
          <a:custGeom>
            <a:avLst/>
            <a:gdLst/>
            <a:ahLst/>
            <a:cxnLst/>
            <a:rect l="l" t="t" r="r" b="b"/>
            <a:pathLst>
              <a:path w="7315200" h="685800">
                <a:moveTo>
                  <a:pt x="0" y="0"/>
                </a:moveTo>
                <a:lnTo>
                  <a:pt x="7315198" y="0"/>
                </a:lnTo>
                <a:lnTo>
                  <a:pt x="7315198" y="685799"/>
                </a:lnTo>
                <a:lnTo>
                  <a:pt x="0" y="685799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362998" y="4105275"/>
            <a:ext cx="228600" cy="1280160"/>
          </a:xfrm>
          <a:custGeom>
            <a:avLst/>
            <a:gdLst/>
            <a:ahLst/>
            <a:cxnLst/>
            <a:rect l="l" t="t" r="r" b="b"/>
            <a:pathLst>
              <a:path w="228600" h="1280160">
                <a:moveTo>
                  <a:pt x="0" y="0"/>
                </a:moveTo>
                <a:lnTo>
                  <a:pt x="228600" y="0"/>
                </a:lnTo>
                <a:lnTo>
                  <a:pt x="2286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372523" y="5505450"/>
            <a:ext cx="228600" cy="685800"/>
          </a:xfrm>
          <a:custGeom>
            <a:avLst/>
            <a:gdLst/>
            <a:ahLst/>
            <a:cxnLst/>
            <a:rect l="l" t="t" r="r" b="b"/>
            <a:pathLst>
              <a:path w="228600" h="685800">
                <a:moveTo>
                  <a:pt x="0" y="0"/>
                </a:moveTo>
                <a:lnTo>
                  <a:pt x="228600" y="0"/>
                </a:lnTo>
                <a:lnTo>
                  <a:pt x="228600" y="685800"/>
                </a:lnTo>
                <a:lnTo>
                  <a:pt x="0" y="685800"/>
                </a:lnTo>
                <a:lnTo>
                  <a:pt x="0" y="0"/>
                </a:lnTo>
                <a:close/>
              </a:path>
            </a:pathLst>
          </a:custGeom>
          <a:solidFill>
            <a:srgbClr val="AEC5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15323" y="6810375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 h="0">
                <a:moveTo>
                  <a:pt x="0" y="0"/>
                </a:moveTo>
                <a:lnTo>
                  <a:pt x="8229597" y="0"/>
                </a:lnTo>
              </a:path>
            </a:pathLst>
          </a:custGeom>
          <a:ln w="9524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915323" y="1600201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 h="0">
                <a:moveTo>
                  <a:pt x="0" y="0"/>
                </a:moveTo>
                <a:lnTo>
                  <a:pt x="8229597" y="1"/>
                </a:lnTo>
              </a:path>
            </a:pathLst>
          </a:custGeom>
          <a:ln w="9524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12491" y="6889407"/>
            <a:ext cx="120650" cy="191135"/>
          </a:xfrm>
          <a:custGeom>
            <a:avLst/>
            <a:gdLst/>
            <a:ahLst/>
            <a:cxnLst/>
            <a:rect l="l" t="t" r="r" b="b"/>
            <a:pathLst>
              <a:path w="120650" h="191134">
                <a:moveTo>
                  <a:pt x="0" y="0"/>
                </a:moveTo>
                <a:lnTo>
                  <a:pt x="0" y="190848"/>
                </a:lnTo>
                <a:lnTo>
                  <a:pt x="120313" y="95425"/>
                </a:lnTo>
                <a:lnTo>
                  <a:pt x="0" y="0"/>
                </a:lnTo>
                <a:close/>
              </a:path>
            </a:pathLst>
          </a:custGeom>
          <a:solidFill>
            <a:srgbClr val="AEC5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0245" y="956722"/>
            <a:ext cx="3537909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525B7E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1336" y="1752722"/>
            <a:ext cx="8655726" cy="271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CE1C00"/>
                </a:solidFill>
                <a:latin typeface="Bookman Old Style"/>
                <a:cs typeface="Bookman Old Styl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7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4" Type="http://schemas.openxmlformats.org/officeDocument/2006/relationships/slide" Target="slide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notesSlide" Target="../notesSlides/notesSlide10.xml"/><Relationship Id="rId5" Type="http://schemas.openxmlformats.org/officeDocument/2006/relationships/slide" Target="slide10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notesSlide" Target="../notesSlides/notesSlide11.xml"/><Relationship Id="rId6" Type="http://schemas.openxmlformats.org/officeDocument/2006/relationships/slide" Target="slide1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notesSlide" Target="../notesSlides/notesSlide12.xml"/><Relationship Id="rId5" Type="http://schemas.openxmlformats.org/officeDocument/2006/relationships/slide" Target="slide1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notesSlide" Target="../notesSlides/notesSlide13.xml"/><Relationship Id="rId6" Type="http://schemas.openxmlformats.org/officeDocument/2006/relationships/slide" Target="slide13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Relationship Id="rId3" Type="http://schemas.openxmlformats.org/officeDocument/2006/relationships/notesSlide" Target="../notesSlides/notesSlide14.xml"/><Relationship Id="rId4" Type="http://schemas.openxmlformats.org/officeDocument/2006/relationships/slide" Target="slide14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notesSlide" Target="../notesSlides/notesSlide15.xml"/><Relationship Id="rId5" Type="http://schemas.openxmlformats.org/officeDocument/2006/relationships/slide" Target="slide1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jpg"/><Relationship Id="rId7" Type="http://schemas.openxmlformats.org/officeDocument/2006/relationships/image" Target="../media/image29.png"/><Relationship Id="rId8" Type="http://schemas.openxmlformats.org/officeDocument/2006/relationships/notesSlide" Target="../notesSlides/notesSlide16.xml"/><Relationship Id="rId9" Type="http://schemas.openxmlformats.org/officeDocument/2006/relationships/slide" Target="slide16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notesSlide" Target="../notesSlides/notesSlide17.xml"/><Relationship Id="rId5" Type="http://schemas.openxmlformats.org/officeDocument/2006/relationships/slide" Target="slide17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notesSlide" Target="../notesSlides/notesSlide18.xml"/><Relationship Id="rId5" Type="http://schemas.openxmlformats.org/officeDocument/2006/relationships/slide" Target="slide18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notesSlide" Target="../notesSlides/notesSlide19.xml"/><Relationship Id="rId5" Type="http://schemas.openxmlformats.org/officeDocument/2006/relationships/slide" Target="slide19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notesSlide" Target="../notesSlides/notesSlide2.xml"/><Relationship Id="rId6" Type="http://schemas.openxmlformats.org/officeDocument/2006/relationships/slide" Target="slide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notesSlide" Target="../notesSlides/notesSlide20.xml"/><Relationship Id="rId5" Type="http://schemas.openxmlformats.org/officeDocument/2006/relationships/slide" Target="slide20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wisc.edu/condor/manual/v7.4/" TargetMode="External"/><Relationship Id="rId3" Type="http://schemas.openxmlformats.org/officeDocument/2006/relationships/image" Target="../media/image38.png"/><Relationship Id="rId4" Type="http://schemas.openxmlformats.org/officeDocument/2006/relationships/notesSlide" Target="../notesSlides/notesSlide21.xml"/><Relationship Id="rId5" Type="http://schemas.openxmlformats.org/officeDocument/2006/relationships/slide" Target="slide21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notesSlide" Target="../notesSlides/notesSlide22.xml"/><Relationship Id="rId4" Type="http://schemas.openxmlformats.org/officeDocument/2006/relationships/slide" Target="slide2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Relationship Id="rId3" Type="http://schemas.openxmlformats.org/officeDocument/2006/relationships/notesSlide" Target="../notesSlides/notesSlide23.xml"/><Relationship Id="rId4" Type="http://schemas.openxmlformats.org/officeDocument/2006/relationships/slide" Target="slide23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oftware.pitt.edu/" TargetMode="External"/><Relationship Id="rId3" Type="http://schemas.openxmlformats.org/officeDocument/2006/relationships/hyperlink" Target="http://technology.pitt.edu/software.html" TargetMode="External"/><Relationship Id="rId4" Type="http://schemas.openxmlformats.org/officeDocument/2006/relationships/image" Target="../media/image41.png"/><Relationship Id="rId5" Type="http://schemas.openxmlformats.org/officeDocument/2006/relationships/notesSlide" Target="../notesSlides/notesSlide24.xml"/><Relationship Id="rId6" Type="http://schemas.openxmlformats.org/officeDocument/2006/relationships/slide" Target="slide24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jpg"/><Relationship Id="rId3" Type="http://schemas.openxmlformats.org/officeDocument/2006/relationships/notesSlide" Target="../notesSlides/notesSlide25.xml"/><Relationship Id="rId4" Type="http://schemas.openxmlformats.org/officeDocument/2006/relationships/slide" Target="slide2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Relationship Id="rId3" Type="http://schemas.openxmlformats.org/officeDocument/2006/relationships/hyperlink" Target="mailto:tech@cs.pitt.edu" TargetMode="External"/><Relationship Id="rId4" Type="http://schemas.openxmlformats.org/officeDocument/2006/relationships/notesSlide" Target="../notesSlides/notesSlide26.xml"/><Relationship Id="rId5" Type="http://schemas.openxmlformats.org/officeDocument/2006/relationships/slide" Target="slide26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notesSlide" Target="../notesSlides/notesSlide4.xml"/><Relationship Id="rId4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notesSlide" Target="../notesSlides/notesSlide5.xml"/><Relationship Id="rId4" Type="http://schemas.openxmlformats.org/officeDocument/2006/relationships/slide" Target="slide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notesSlide" Target="../notesSlides/notesSlide6.xml"/><Relationship Id="rId4" Type="http://schemas.openxmlformats.org/officeDocument/2006/relationships/slide" Target="slide6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hyperlink" Target="http://www.openafs.org/" TargetMode="External"/><Relationship Id="rId4" Type="http://schemas.openxmlformats.org/officeDocument/2006/relationships/notesSlide" Target="../notesSlides/notesSlide7.xml"/><Relationship Id="rId5" Type="http://schemas.openxmlformats.org/officeDocument/2006/relationships/slide" Target="slide7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hyperlink" Target="http://www.openafs.org/" TargetMode="External"/><Relationship Id="rId4" Type="http://schemas.openxmlformats.org/officeDocument/2006/relationships/notesSlide" Target="../notesSlides/notesSlide8.xml"/><Relationship Id="rId5" Type="http://schemas.openxmlformats.org/officeDocument/2006/relationships/slide" Target="slide8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notesSlide" Target="../notesSlides/notesSlide9.xml"/><Relationship Id="rId4" Type="http://schemas.openxmlformats.org/officeDocument/2006/relationships/slide" Target="slide9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3646" y="4118991"/>
            <a:ext cx="4556125" cy="1282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116839">
              <a:lnSpc>
                <a:spcPct val="100000"/>
              </a:lnSpc>
            </a:pPr>
            <a:r>
              <a:rPr dirty="0" sz="2900" spc="-30" b="1">
                <a:solidFill>
                  <a:srgbClr val="3E5D78"/>
                </a:solidFill>
                <a:latin typeface="Bookman Old Style"/>
                <a:cs typeface="Bookman Old Style"/>
              </a:rPr>
              <a:t>C</a:t>
            </a:r>
            <a:r>
              <a:rPr dirty="0" sz="2900" spc="-20" b="1">
                <a:solidFill>
                  <a:srgbClr val="3E5D78"/>
                </a:solidFill>
                <a:latin typeface="Bookman Old Style"/>
                <a:cs typeface="Bookman Old Style"/>
              </a:rPr>
              <a:t>S</a:t>
            </a:r>
            <a:r>
              <a:rPr dirty="0" sz="2900" b="1">
                <a:solidFill>
                  <a:srgbClr val="3E5D78"/>
                </a:solidFill>
                <a:latin typeface="Bookman Old Style"/>
                <a:cs typeface="Bookman Old Style"/>
              </a:rPr>
              <a:t> 2001</a:t>
            </a:r>
            <a:endParaRPr sz="2900">
              <a:latin typeface="Bookman Old Style"/>
              <a:cs typeface="Bookman Old Style"/>
            </a:endParaRPr>
          </a:p>
          <a:p>
            <a:pPr algn="ctr" marL="12700" marR="5080">
              <a:lnSpc>
                <a:spcPct val="100600"/>
              </a:lnSpc>
            </a:pPr>
            <a:r>
              <a:rPr dirty="0" sz="2900" spc="-25" b="1">
                <a:solidFill>
                  <a:srgbClr val="373D54"/>
                </a:solidFill>
                <a:latin typeface="Bookman Old Style"/>
                <a:cs typeface="Bookman Old Style"/>
              </a:rPr>
              <a:t>D</a:t>
            </a:r>
            <a:r>
              <a:rPr dirty="0" sz="2900" spc="-25" b="1">
                <a:solidFill>
                  <a:srgbClr val="373D54"/>
                </a:solidFill>
                <a:latin typeface="Bookman Old Style"/>
                <a:cs typeface="Bookman Old Style"/>
              </a:rPr>
              <a:t>e</a:t>
            </a:r>
            <a:r>
              <a:rPr dirty="0" sz="2900" spc="-5" b="1">
                <a:solidFill>
                  <a:srgbClr val="373D54"/>
                </a:solidFill>
                <a:latin typeface="Bookman Old Style"/>
                <a:cs typeface="Bookman Old Style"/>
              </a:rPr>
              <a:t>p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artmen</a:t>
            </a:r>
            <a:r>
              <a:rPr dirty="0" sz="2900" spc="-15" b="1">
                <a:solidFill>
                  <a:srgbClr val="373D54"/>
                </a:solidFill>
                <a:latin typeface="Bookman Old Style"/>
                <a:cs typeface="Bookman Old Style"/>
              </a:rPr>
              <a:t>t</a:t>
            </a:r>
            <a:r>
              <a:rPr dirty="0" sz="2900" spc="-5" b="1">
                <a:solidFill>
                  <a:srgbClr val="373D54"/>
                </a:solidFill>
                <a:latin typeface="Bookman Old Style"/>
                <a:cs typeface="Bookman Old Style"/>
              </a:rPr>
              <a:t> </a:t>
            </a:r>
            <a:r>
              <a:rPr dirty="0" sz="2900" spc="-30" b="1">
                <a:solidFill>
                  <a:srgbClr val="373D54"/>
                </a:solidFill>
                <a:latin typeface="Bookman Old Style"/>
                <a:cs typeface="Bookman Old Style"/>
              </a:rPr>
              <a:t>C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om</a:t>
            </a:r>
            <a:r>
              <a:rPr dirty="0" sz="2900" spc="-5" b="1">
                <a:solidFill>
                  <a:srgbClr val="373D54"/>
                </a:solidFill>
                <a:latin typeface="Bookman Old Style"/>
                <a:cs typeface="Bookman Old Style"/>
              </a:rPr>
              <a:t>p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u</a:t>
            </a:r>
            <a:r>
              <a:rPr dirty="0" sz="2900" spc="-15" b="1">
                <a:solidFill>
                  <a:srgbClr val="373D54"/>
                </a:solidFill>
                <a:latin typeface="Bookman Old Style"/>
                <a:cs typeface="Bookman Old Style"/>
              </a:rPr>
              <a:t>ti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ng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 </a:t>
            </a:r>
            <a:r>
              <a:rPr dirty="0" sz="2900" spc="-25" b="1">
                <a:solidFill>
                  <a:srgbClr val="373D54"/>
                </a:solidFill>
                <a:latin typeface="Bookman Old Style"/>
                <a:cs typeface="Bookman Old Style"/>
              </a:rPr>
              <a:t>R</a:t>
            </a:r>
            <a:r>
              <a:rPr dirty="0" sz="2900" b="1">
                <a:solidFill>
                  <a:srgbClr val="373D54"/>
                </a:solidFill>
                <a:latin typeface="Bookman Old Style"/>
                <a:cs typeface="Bookman Old Style"/>
              </a:rPr>
              <a:t>esources</a:t>
            </a:r>
            <a:endParaRPr sz="29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48673" y="4114800"/>
            <a:ext cx="872134" cy="8198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666399" y="5788169"/>
            <a:ext cx="194818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5" b="0">
                <a:latin typeface="Bookman Old Style"/>
                <a:cs typeface="Bookman Old Style"/>
              </a:rPr>
              <a:t>M</a:t>
            </a:r>
            <a:r>
              <a:rPr dirty="0" sz="1600" spc="-15" b="0">
                <a:latin typeface="Bookman Old Style"/>
                <a:cs typeface="Bookman Old Style"/>
              </a:rPr>
              <a:t>a</a:t>
            </a:r>
            <a:r>
              <a:rPr dirty="0" sz="1600" spc="-10" b="0">
                <a:latin typeface="Bookman Old Style"/>
                <a:cs typeface="Bookman Old Style"/>
              </a:rPr>
              <a:t>ri</a:t>
            </a:r>
            <a:r>
              <a:rPr dirty="0" sz="1600" spc="-10" b="0">
                <a:latin typeface="Bookman Old Style"/>
                <a:cs typeface="Bookman Old Style"/>
              </a:rPr>
              <a:t>an</a:t>
            </a:r>
            <a:r>
              <a:rPr dirty="0" sz="1600" spc="-5" b="0">
                <a:latin typeface="Bookman Old Style"/>
                <a:cs typeface="Bookman Old Style"/>
              </a:rPr>
              <a:t> </a:t>
            </a:r>
            <a:r>
              <a:rPr dirty="0" sz="1600" b="0">
                <a:latin typeface="Bookman Old Style"/>
                <a:cs typeface="Bookman Old Style"/>
              </a:rPr>
              <a:t>K</a:t>
            </a:r>
            <a:r>
              <a:rPr dirty="0" sz="1600" spc="-10" b="0">
                <a:latin typeface="Bookman Old Style"/>
                <a:cs typeface="Bookman Old Style"/>
              </a:rPr>
              <a:t>.</a:t>
            </a:r>
            <a:r>
              <a:rPr dirty="0" sz="1600" spc="-5" b="0">
                <a:latin typeface="Bookman Old Style"/>
                <a:cs typeface="Bookman Old Style"/>
              </a:rPr>
              <a:t> </a:t>
            </a:r>
            <a:r>
              <a:rPr dirty="0" sz="1600" spc="-10" b="0">
                <a:latin typeface="Bookman Old Style"/>
                <a:cs typeface="Bookman Old Style"/>
              </a:rPr>
              <a:t>I</a:t>
            </a:r>
            <a:r>
              <a:rPr dirty="0" sz="1600" b="0">
                <a:latin typeface="Bookman Old Style"/>
                <a:cs typeface="Bookman Old Style"/>
              </a:rPr>
              <a:t>skand</a:t>
            </a:r>
            <a:r>
              <a:rPr dirty="0" sz="1600" spc="-10" b="0">
                <a:latin typeface="Bookman Old Style"/>
                <a:cs typeface="Bookman Old Style"/>
              </a:rPr>
              <a:t>er</a:t>
            </a:r>
            <a:endParaRPr sz="16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1381" y="994915"/>
            <a:ext cx="5600700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25" b="1">
                <a:solidFill>
                  <a:srgbClr val="525B7E"/>
                </a:solidFill>
                <a:latin typeface="Bookman Old Style"/>
                <a:cs typeface="Bookman Old Style"/>
              </a:rPr>
              <a:t>C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ontro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access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to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AFS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fi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(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</a:t>
            </a:r>
            <a:r>
              <a:rPr dirty="0" sz="2500" spc="-25" b="1">
                <a:solidFill>
                  <a:srgbClr val="525B7E"/>
                </a:solidFill>
                <a:latin typeface="Bookman Old Style"/>
                <a:cs typeface="Bookman Old Style"/>
              </a:rPr>
              <a:t>C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s)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01923" y="4572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459123" y="914401"/>
            <a:ext cx="914398" cy="9143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20123" y="1991112"/>
            <a:ext cx="8115300" cy="586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5904" marR="5080" indent="-243204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spc="-15" b="0">
                <a:latin typeface="Bookman Old Style"/>
                <a:cs typeface="Bookman Old Style"/>
              </a:rPr>
              <a:t>Ls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each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vo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und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366173" y="2889250"/>
          <a:ext cx="7181850" cy="318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6615"/>
                <a:gridCol w="2545184"/>
                <a:gridCol w="4190999"/>
              </a:tblGrid>
              <a:tr h="396240">
                <a:tc gridSpan="2"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Access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C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on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2000" spc="15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gh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s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Shorthan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d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Notation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r: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20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ead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2000" spc="1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ead</a:t>
                      </a: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=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rl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l: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lookup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write</a:t>
                      </a: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=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rlidwk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i: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n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sert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all</a:t>
                      </a: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=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rlidwka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a: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ad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mi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n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ister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none</a:t>
                      </a: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=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em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oves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en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tr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y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spc="-5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d: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d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elet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w: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writ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e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9623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k: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ock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1381" y="994915"/>
            <a:ext cx="5600700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25" b="1">
                <a:solidFill>
                  <a:srgbClr val="525B7E"/>
                </a:solidFill>
                <a:latin typeface="Bookman Old Style"/>
                <a:cs typeface="Bookman Old Style"/>
              </a:rPr>
              <a:t>C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ontro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access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to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AFS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fi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(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</a:t>
            </a:r>
            <a:r>
              <a:rPr dirty="0" sz="2500" spc="-25" b="1">
                <a:solidFill>
                  <a:srgbClr val="525B7E"/>
                </a:solidFill>
                <a:latin typeface="Bookman Old Style"/>
                <a:cs typeface="Bookman Old Style"/>
              </a:rPr>
              <a:t>C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s)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01923" y="4572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459123" y="914401"/>
            <a:ext cx="914398" cy="9143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72523" y="1717689"/>
            <a:ext cx="6558915" cy="5226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8760" indent="-226060">
              <a:lnSpc>
                <a:spcPts val="2130"/>
              </a:lnSpc>
              <a:buFont typeface="Arial"/>
              <a:buChar char="•"/>
              <a:tabLst>
                <a:tab pos="239395" algn="l"/>
              </a:tabLst>
            </a:pPr>
            <a:r>
              <a:rPr dirty="0" sz="1800" b="0">
                <a:latin typeface="Bookman Old Style"/>
                <a:cs typeface="Bookman Old Style"/>
              </a:rPr>
              <a:t>The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AFS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co</a:t>
            </a:r>
            <a:r>
              <a:rPr dirty="0" sz="1800" spc="-20" b="0">
                <a:latin typeface="Bookman Old Style"/>
                <a:cs typeface="Bookman Old Style"/>
              </a:rPr>
              <a:t>mm</a:t>
            </a:r>
            <a:r>
              <a:rPr dirty="0" sz="1800" b="0">
                <a:latin typeface="Bookman Old Style"/>
                <a:cs typeface="Bookman Old Style"/>
              </a:rPr>
              <a:t>and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used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b="0">
                <a:latin typeface="Bookman Old Style"/>
                <a:cs typeface="Bookman Old Style"/>
              </a:rPr>
              <a:t>o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set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and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20" b="0">
                <a:latin typeface="Bookman Old Style"/>
                <a:cs typeface="Bookman Old Style"/>
              </a:rPr>
              <a:t>m</a:t>
            </a:r>
            <a:r>
              <a:rPr dirty="0" sz="1800" b="0">
                <a:latin typeface="Bookman Old Style"/>
                <a:cs typeface="Bookman Old Style"/>
              </a:rPr>
              <a:t>od</a:t>
            </a:r>
            <a:r>
              <a:rPr dirty="0" sz="1800" spc="-10" b="0">
                <a:latin typeface="Bookman Old Style"/>
                <a:cs typeface="Bookman Old Style"/>
              </a:rPr>
              <a:t>if</a:t>
            </a:r>
            <a:r>
              <a:rPr dirty="0" sz="1800" b="0">
                <a:latin typeface="Bookman Old Style"/>
                <a:cs typeface="Bookman Old Style"/>
              </a:rPr>
              <a:t>y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</a:t>
            </a:r>
            <a:r>
              <a:rPr dirty="0" sz="1800" spc="-15" b="0">
                <a:latin typeface="Bookman Old Style"/>
                <a:cs typeface="Bookman Old Style"/>
              </a:rPr>
              <a:t>C</a:t>
            </a:r>
            <a:r>
              <a:rPr dirty="0" sz="1800" b="0">
                <a:latin typeface="Bookman Old Style"/>
                <a:cs typeface="Bookman Old Style"/>
              </a:rPr>
              <a:t>Ls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i</a:t>
            </a:r>
            <a:r>
              <a:rPr dirty="0" sz="1800" b="0">
                <a:latin typeface="Bookman Old Style"/>
                <a:cs typeface="Bookman Old Style"/>
              </a:rPr>
              <a:t>s</a:t>
            </a:r>
            <a:endParaRPr sz="1800">
              <a:latin typeface="Bookman Old Style"/>
              <a:cs typeface="Bookman Old Style"/>
            </a:endParaRPr>
          </a:p>
          <a:p>
            <a:pPr marL="304800">
              <a:lnSpc>
                <a:spcPts val="2130"/>
              </a:lnSpc>
              <a:tabLst>
                <a:tab pos="2581275" algn="l"/>
              </a:tabLst>
            </a:pP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spc="-10" b="0">
                <a:latin typeface="Bookman Old Style"/>
                <a:cs typeface="Bookman Old Style"/>
              </a:rPr>
              <a:t>he</a:t>
            </a:r>
            <a:r>
              <a:rPr dirty="0" sz="1800" spc="3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"fs"</a:t>
            </a:r>
            <a:r>
              <a:rPr dirty="0" sz="1800" spc="3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co</a:t>
            </a:r>
            <a:r>
              <a:rPr dirty="0" sz="1800" spc="-20" b="0">
                <a:latin typeface="Bookman Old Style"/>
                <a:cs typeface="Bookman Old Style"/>
              </a:rPr>
              <a:t>mm</a:t>
            </a:r>
            <a:r>
              <a:rPr dirty="0" sz="1800" b="0">
                <a:latin typeface="Bookman Old Style"/>
                <a:cs typeface="Bookman Old Style"/>
              </a:rPr>
              <a:t>and</a:t>
            </a:r>
            <a:r>
              <a:rPr dirty="0" sz="1800" spc="-10" b="0">
                <a:latin typeface="Bookman Old Style"/>
                <a:cs typeface="Bookman Old Style"/>
              </a:rPr>
              <a:t>.</a:t>
            </a:r>
            <a:r>
              <a:rPr dirty="0" sz="1800" b="0">
                <a:latin typeface="Bookman Old Style"/>
                <a:cs typeface="Bookman Old Style"/>
              </a:rPr>
              <a:t>	</a:t>
            </a:r>
            <a:r>
              <a:rPr dirty="0" sz="1800" spc="25" b="0">
                <a:latin typeface="Bookman Old Style"/>
                <a:cs typeface="Bookman Old Style"/>
              </a:rPr>
              <a:t>T</a:t>
            </a:r>
            <a:r>
              <a:rPr dirty="0" sz="1800" b="0">
                <a:latin typeface="Bookman Old Style"/>
                <a:cs typeface="Bookman Old Style"/>
              </a:rPr>
              <a:t>o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kno</a:t>
            </a:r>
            <a:r>
              <a:rPr dirty="0" sz="1800" spc="-15" b="0">
                <a:latin typeface="Bookman Old Style"/>
                <a:cs typeface="Bookman Old Style"/>
              </a:rPr>
              <a:t>w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20" b="0">
                <a:latin typeface="Bookman Old Style"/>
                <a:cs typeface="Bookman Old Style"/>
              </a:rPr>
              <a:t>m</a:t>
            </a:r>
            <a:r>
              <a:rPr dirty="0" sz="1800" b="0">
                <a:latin typeface="Bookman Old Style"/>
                <a:cs typeface="Bookman Old Style"/>
              </a:rPr>
              <a:t>o</a:t>
            </a:r>
            <a:r>
              <a:rPr dirty="0" sz="1800" b="0">
                <a:latin typeface="Bookman Old Style"/>
                <a:cs typeface="Bookman Old Style"/>
              </a:rPr>
              <a:t>r</a:t>
            </a:r>
            <a:r>
              <a:rPr dirty="0" sz="1800" b="0">
                <a:latin typeface="Bookman Old Style"/>
                <a:cs typeface="Bookman Old Style"/>
              </a:rPr>
              <a:t>e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abou</a:t>
            </a: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fs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use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solidFill>
                  <a:srgbClr val="FF0000"/>
                </a:solidFill>
                <a:latin typeface="Bookman Old Style"/>
                <a:cs typeface="Bookman Old Style"/>
              </a:rPr>
              <a:t>fs</a:t>
            </a:r>
            <a:r>
              <a:rPr dirty="0" sz="1800" spc="-5" b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1800" b="0">
                <a:solidFill>
                  <a:srgbClr val="FF0000"/>
                </a:solidFill>
                <a:latin typeface="Bookman Old Style"/>
                <a:cs typeface="Bookman Old Style"/>
              </a:rPr>
              <a:t>–h</a:t>
            </a:r>
            <a:r>
              <a:rPr dirty="0" sz="1800" spc="-10" b="0">
                <a:solidFill>
                  <a:srgbClr val="FF0000"/>
                </a:solidFill>
                <a:latin typeface="Bookman Old Style"/>
                <a:cs typeface="Bookman Old Style"/>
              </a:rPr>
              <a:t>el</a:t>
            </a:r>
            <a:r>
              <a:rPr dirty="0" sz="1800" b="0">
                <a:solidFill>
                  <a:srgbClr val="FF0000"/>
                </a:solidFill>
                <a:latin typeface="Bookman Old Style"/>
                <a:cs typeface="Bookman Old Style"/>
              </a:rPr>
              <a:t>p</a:t>
            </a:r>
            <a:endParaRPr sz="1800">
              <a:latin typeface="Bookman Old Style"/>
              <a:cs typeface="Bookman Old Styl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39323" y="5943600"/>
            <a:ext cx="6705600" cy="831215"/>
          </a:xfrm>
          <a:prstGeom prst="rect">
            <a:avLst/>
          </a:prstGeom>
          <a:ln w="19049">
            <a:solidFill>
              <a:srgbClr val="DADF8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81280" marR="176530">
              <a:lnSpc>
                <a:spcPts val="2800"/>
              </a:lnSpc>
            </a:pPr>
            <a:r>
              <a:rPr dirty="0" sz="2400">
                <a:latin typeface="Gill Sans MT"/>
                <a:cs typeface="Gill Sans MT"/>
              </a:rPr>
              <a:t>fi</a:t>
            </a:r>
            <a:r>
              <a:rPr dirty="0" sz="2400" spc="-15">
                <a:latin typeface="Gill Sans MT"/>
                <a:cs typeface="Gill Sans MT"/>
              </a:rPr>
              <a:t>nd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>
                <a:latin typeface="Gill Sans MT"/>
                <a:cs typeface="Gill Sans MT"/>
              </a:rPr>
              <a:t>.</a:t>
            </a:r>
            <a:r>
              <a:rPr dirty="0" sz="2400" spc="-10">
                <a:latin typeface="Gill Sans MT"/>
                <a:cs typeface="Gill Sans MT"/>
              </a:rPr>
              <a:t>/</a:t>
            </a:r>
            <a:r>
              <a:rPr dirty="0" sz="2400" spc="-65">
                <a:latin typeface="Gill Sans MT"/>
                <a:cs typeface="Gill Sans MT"/>
              </a:rPr>
              <a:t>y</a:t>
            </a:r>
            <a:r>
              <a:rPr dirty="0" sz="2400" spc="-15">
                <a:latin typeface="Gill Sans MT"/>
                <a:cs typeface="Gill Sans MT"/>
              </a:rPr>
              <a:t>our_</a:t>
            </a:r>
            <a:r>
              <a:rPr dirty="0" sz="2400" spc="-50">
                <a:latin typeface="Gill Sans MT"/>
                <a:cs typeface="Gill Sans MT"/>
              </a:rPr>
              <a:t>w</a:t>
            </a:r>
            <a:r>
              <a:rPr dirty="0" sz="2400" spc="-15">
                <a:latin typeface="Gill Sans MT"/>
                <a:cs typeface="Gill Sans MT"/>
              </a:rPr>
              <a:t>o</a:t>
            </a:r>
            <a:r>
              <a:rPr dirty="0" sz="2400">
                <a:latin typeface="Gill Sans MT"/>
                <a:cs typeface="Gill Sans MT"/>
              </a:rPr>
              <a:t>rk</a:t>
            </a:r>
            <a:r>
              <a:rPr dirty="0" sz="2400" spc="-5">
                <a:latin typeface="Gill Sans MT"/>
                <a:cs typeface="Gill Sans MT"/>
              </a:rPr>
              <a:t>i</a:t>
            </a:r>
            <a:r>
              <a:rPr dirty="0" sz="2400" spc="-15">
                <a:latin typeface="Gill Sans MT"/>
                <a:cs typeface="Gill Sans MT"/>
              </a:rPr>
              <a:t>ng_d</a:t>
            </a:r>
            <a:r>
              <a:rPr dirty="0" sz="2400">
                <a:latin typeface="Gill Sans MT"/>
                <a:cs typeface="Gill Sans MT"/>
              </a:rPr>
              <a:t>i</a:t>
            </a:r>
            <a:r>
              <a:rPr dirty="0" sz="2400" spc="-10">
                <a:latin typeface="Gill Sans MT"/>
                <a:cs typeface="Gill Sans MT"/>
              </a:rPr>
              <a:t>r</a:t>
            </a:r>
            <a:r>
              <a:rPr dirty="0" sz="2400" spc="-5">
                <a:latin typeface="Gill Sans MT"/>
                <a:cs typeface="Gill Sans MT"/>
              </a:rPr>
              <a:t> -</a:t>
            </a:r>
            <a:r>
              <a:rPr dirty="0" sz="2400">
                <a:latin typeface="Gill Sans MT"/>
                <a:cs typeface="Gill Sans MT"/>
              </a:rPr>
              <a:t>type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 spc="-15">
                <a:latin typeface="Gill Sans MT"/>
                <a:cs typeface="Gill Sans MT"/>
              </a:rPr>
              <a:t>d</a:t>
            </a:r>
            <a:r>
              <a:rPr dirty="0" sz="2400" spc="-5">
                <a:latin typeface="Gill Sans MT"/>
                <a:cs typeface="Gill Sans MT"/>
              </a:rPr>
              <a:t> -</a:t>
            </a:r>
            <a:r>
              <a:rPr dirty="0" sz="2400">
                <a:latin typeface="Gill Sans MT"/>
                <a:cs typeface="Gill Sans MT"/>
              </a:rPr>
              <a:t>e</a:t>
            </a:r>
            <a:r>
              <a:rPr dirty="0" sz="2400" spc="-75">
                <a:latin typeface="Gill Sans MT"/>
                <a:cs typeface="Gill Sans MT"/>
              </a:rPr>
              <a:t>x</a:t>
            </a:r>
            <a:r>
              <a:rPr dirty="0" sz="2400" spc="-15">
                <a:latin typeface="Gill Sans MT"/>
                <a:cs typeface="Gill Sans MT"/>
              </a:rPr>
              <a:t>ec</a:t>
            </a:r>
            <a:r>
              <a:rPr dirty="0" sz="2400">
                <a:latin typeface="Gill Sans MT"/>
                <a:cs typeface="Gill Sans MT"/>
              </a:rPr>
              <a:t> </a:t>
            </a:r>
            <a:r>
              <a:rPr dirty="0" sz="2400" spc="-10">
                <a:latin typeface="Gill Sans MT"/>
                <a:cs typeface="Gill Sans MT"/>
              </a:rPr>
              <a:t>fs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 spc="-10">
                <a:latin typeface="Gill Sans MT"/>
                <a:cs typeface="Gill Sans MT"/>
              </a:rPr>
              <a:t>sa</a:t>
            </a:r>
            <a:r>
              <a:rPr dirty="0" sz="2400" spc="-5">
                <a:latin typeface="Gill Sans MT"/>
                <a:cs typeface="Gill Sans MT"/>
              </a:rPr>
              <a:t> -</a:t>
            </a:r>
            <a:r>
              <a:rPr dirty="0" sz="2400" spc="-15">
                <a:latin typeface="Gill Sans MT"/>
                <a:cs typeface="Gill Sans MT"/>
              </a:rPr>
              <a:t>d</a:t>
            </a:r>
            <a:r>
              <a:rPr dirty="0" sz="2400">
                <a:latin typeface="Gill Sans MT"/>
                <a:cs typeface="Gill Sans MT"/>
              </a:rPr>
              <a:t>i</a:t>
            </a:r>
            <a:r>
              <a:rPr dirty="0" sz="2400" spc="-10">
                <a:latin typeface="Gill Sans MT"/>
                <a:cs typeface="Gill Sans MT"/>
              </a:rPr>
              <a:t>r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 spc="-10">
                <a:latin typeface="Gill Sans MT"/>
                <a:cs typeface="Gill Sans MT"/>
              </a:rPr>
              <a:t>\{\</a:t>
            </a:r>
            <a:r>
              <a:rPr dirty="0" sz="2400">
                <a:latin typeface="Gill Sans MT"/>
                <a:cs typeface="Gill Sans MT"/>
              </a:rPr>
              <a:t>}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>
                <a:latin typeface="Gill Sans MT"/>
                <a:cs typeface="Gill Sans MT"/>
              </a:rPr>
              <a:t>-</a:t>
            </a:r>
            <a:r>
              <a:rPr dirty="0" sz="2400">
                <a:latin typeface="Gill Sans MT"/>
                <a:cs typeface="Gill Sans MT"/>
              </a:rPr>
              <a:t> </a:t>
            </a:r>
            <a:r>
              <a:rPr dirty="0" sz="2400" spc="-15">
                <a:latin typeface="Gill Sans MT"/>
                <a:cs typeface="Gill Sans MT"/>
              </a:rPr>
              <a:t>a</a:t>
            </a:r>
            <a:r>
              <a:rPr dirty="0" sz="2400">
                <a:latin typeface="Gill Sans MT"/>
                <a:cs typeface="Gill Sans MT"/>
              </a:rPr>
              <a:t>cl</a:t>
            </a:r>
            <a:r>
              <a:rPr dirty="0" sz="2400" spc="-5">
                <a:latin typeface="Gill Sans MT"/>
                <a:cs typeface="Gill Sans MT"/>
              </a:rPr>
              <a:t> </a:t>
            </a:r>
            <a:r>
              <a:rPr dirty="0" sz="2400" spc="-15">
                <a:solidFill>
                  <a:srgbClr val="C00000"/>
                </a:solidFill>
                <a:latin typeface="Gill Sans MT"/>
                <a:cs typeface="Gill Sans MT"/>
              </a:rPr>
              <a:t>&lt;user&gt;</a:t>
            </a:r>
            <a:r>
              <a:rPr dirty="0" sz="2400" spc="-5">
                <a:solidFill>
                  <a:srgbClr val="C00000"/>
                </a:solidFill>
                <a:latin typeface="Gill Sans MT"/>
                <a:cs typeface="Gill Sans MT"/>
              </a:rPr>
              <a:t> </a:t>
            </a:r>
            <a:r>
              <a:rPr dirty="0" sz="2400" i="1">
                <a:solidFill>
                  <a:srgbClr val="CE1C00"/>
                </a:solidFill>
                <a:latin typeface="Gill Sans MT"/>
                <a:cs typeface="Gill Sans MT"/>
              </a:rPr>
              <a:t>a</a:t>
            </a:r>
            <a:r>
              <a:rPr dirty="0" sz="2400" spc="-5" i="1">
                <a:solidFill>
                  <a:srgbClr val="CE1C00"/>
                </a:solidFill>
                <a:latin typeface="Gill Sans MT"/>
                <a:cs typeface="Gill Sans MT"/>
              </a:rPr>
              <a:t>ll</a:t>
            </a:r>
            <a:r>
              <a:rPr dirty="0" sz="2400" spc="-5" i="1">
                <a:solidFill>
                  <a:srgbClr val="CE1C00"/>
                </a:solidFill>
                <a:latin typeface="Gill Sans MT"/>
                <a:cs typeface="Gill Sans MT"/>
              </a:rPr>
              <a:t> </a:t>
            </a:r>
            <a:r>
              <a:rPr dirty="0" sz="2400" spc="-10">
                <a:latin typeface="Gill Sans MT"/>
                <a:cs typeface="Gill Sans MT"/>
              </a:rPr>
              <a:t>\;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6723" y="6096000"/>
            <a:ext cx="457199" cy="4571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46463" y="6098251"/>
            <a:ext cx="1206500" cy="520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2100"/>
              </a:lnSpc>
            </a:pPr>
            <a:r>
              <a:rPr dirty="0" sz="1800" spc="-10">
                <a:latin typeface="Gill Sans MT"/>
                <a:cs typeface="Gill Sans MT"/>
              </a:rPr>
              <a:t>s</a:t>
            </a:r>
            <a:r>
              <a:rPr dirty="0" sz="1800" spc="-10">
                <a:latin typeface="Gill Sans MT"/>
                <a:cs typeface="Gill Sans MT"/>
              </a:rPr>
              <a:t>et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ecurs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50">
                <a:latin typeface="Gill Sans MT"/>
                <a:cs typeface="Gill Sans MT"/>
              </a:rPr>
              <a:t>v</a:t>
            </a:r>
            <a:r>
              <a:rPr dirty="0" sz="1800">
                <a:latin typeface="Gill Sans MT"/>
                <a:cs typeface="Gill Sans MT"/>
              </a:rPr>
              <a:t>e</a:t>
            </a:r>
            <a:r>
              <a:rPr dirty="0" sz="1800">
                <a:latin typeface="Gill Sans MT"/>
                <a:cs typeface="Gill Sans MT"/>
              </a:rPr>
              <a:t> permi</a:t>
            </a:r>
            <a:r>
              <a:rPr dirty="0" sz="1800" spc="-10">
                <a:latin typeface="Gill Sans MT"/>
                <a:cs typeface="Gill Sans MT"/>
              </a:rPr>
              <a:t>ss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ons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85173" y="2355850"/>
          <a:ext cx="7867650" cy="3548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2399"/>
                <a:gridCol w="3886199"/>
              </a:tblGrid>
              <a:tr h="39624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co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mm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ands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w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hy</a:t>
                      </a:r>
                      <a:r>
                        <a:rPr dirty="0" sz="20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2000" b="0">
                          <a:latin typeface="Bookman Old Style"/>
                          <a:cs typeface="Bookman Old Style"/>
                        </a:rPr>
                        <a:t>?</a:t>
                      </a:r>
                      <a:endParaRPr sz="20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</a:tr>
              <a:tr h="579119"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list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942340">
                        <a:lnSpc>
                          <a:spcPts val="1900"/>
                        </a:lnSpc>
                      </a:pP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ist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C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f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cu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en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w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k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ng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 d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ect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y</a:t>
                      </a:r>
                      <a:endParaRPr sz="16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list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r>
                        <a:rPr dirty="0" sz="1800" spc="3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dir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ist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C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f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he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d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ect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y</a:t>
                      </a:r>
                      <a:r>
                        <a:rPr dirty="0" sz="1600" spc="30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d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ir</a:t>
                      </a:r>
                      <a:endParaRPr sz="16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tabLst>
                          <a:tab pos="1670685" algn="l"/>
                          <a:tab pos="2562225" algn="l"/>
                        </a:tabLst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set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r>
                        <a:rPr dirty="0" sz="1800" spc="3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dir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	&lt;u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ser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&gt;	a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ll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Gi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ve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 i="1">
                          <a:latin typeface="Bookman Old Style"/>
                          <a:cs typeface="Bookman Old Style"/>
                        </a:rPr>
                        <a:t>u</a:t>
                      </a:r>
                      <a:r>
                        <a:rPr dirty="0" sz="1600" b="0" i="1">
                          <a:latin typeface="Bookman Old Style"/>
                          <a:cs typeface="Bookman Old Style"/>
                        </a:rPr>
                        <a:t>ser</a:t>
                      </a:r>
                      <a:r>
                        <a:rPr dirty="0" sz="1600" spc="30" b="0" i="1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ll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gh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spc="30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d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ir</a:t>
                      </a:r>
                      <a:endParaRPr sz="16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640079">
                <a:tc>
                  <a:txBody>
                    <a:bodyPr/>
                    <a:lstStyle/>
                    <a:p>
                      <a:pPr marL="221615" marR="596900" indent="8890">
                        <a:lnSpc>
                          <a:spcPts val="2100"/>
                        </a:lnSpc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set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dir</a:t>
                      </a:r>
                      <a:r>
                        <a:rPr dirty="0" sz="1800" spc="35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sy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stem: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anyu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ser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none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230630">
                        <a:lnSpc>
                          <a:spcPct val="119800"/>
                        </a:lnSpc>
                      </a:pP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Revoke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ll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gh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g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oup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system: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anyu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ser</a:t>
                      </a:r>
                      <a:endParaRPr sz="16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1188719">
                <a:tc>
                  <a:txBody>
                    <a:bodyPr/>
                    <a:lstStyle/>
                    <a:p>
                      <a:pPr algn="ctr" marR="676910">
                        <a:lnSpc>
                          <a:spcPts val="2130"/>
                        </a:lnSpc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set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.</a:t>
                      </a: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john</a:t>
                      </a: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write</a:t>
                      </a:r>
                      <a:r>
                        <a:rPr dirty="0" sz="1800" spc="35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jane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  <a:p>
                      <a:pPr marL="231140">
                        <a:lnSpc>
                          <a:spcPts val="2130"/>
                        </a:lnSpc>
                      </a:pP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ead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  <a:p>
                      <a:pPr algn="ctr" marR="765175">
                        <a:lnSpc>
                          <a:spcPts val="2130"/>
                        </a:lnSpc>
                        <a:spcBef>
                          <a:spcPts val="40"/>
                        </a:spcBef>
                      </a:pP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or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  <a:p>
                      <a:pPr marL="158115">
                        <a:lnSpc>
                          <a:spcPts val="2130"/>
                        </a:lnSpc>
                      </a:pP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fs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set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800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cl</a:t>
                      </a:r>
                      <a:r>
                        <a:rPr dirty="0" sz="1800" spc="-5" b="0">
                          <a:solidFill>
                            <a:srgbClr val="003399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.</a:t>
                      </a: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john</a:t>
                      </a: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rlidwk</a:t>
                      </a:r>
                      <a:r>
                        <a:rPr dirty="0" sz="1800" spc="35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>
                          <a:latin typeface="Bookman Old Style"/>
                          <a:cs typeface="Bookman Old Style"/>
                        </a:rPr>
                        <a:t>jane</a:t>
                      </a:r>
                      <a:r>
                        <a:rPr dirty="0" sz="18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800" b="0" i="1">
                          <a:solidFill>
                            <a:srgbClr val="C00000"/>
                          </a:solidFill>
                          <a:latin typeface="Bookman Old Style"/>
                          <a:cs typeface="Bookman Old Style"/>
                        </a:rPr>
                        <a:t>rl</a:t>
                      </a:r>
                      <a:endParaRPr sz="18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132715">
                        <a:lnSpc>
                          <a:spcPts val="1900"/>
                        </a:lnSpc>
                      </a:pP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P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vi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de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u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ser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j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ohn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wit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h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writ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access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 and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u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ser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jane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wit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h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ead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access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a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ll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 fil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es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n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he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cu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en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t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w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k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ng</a:t>
                      </a:r>
                      <a:r>
                        <a:rPr dirty="0" sz="1600" spc="-5" b="0">
                          <a:latin typeface="Bookman Old Style"/>
                          <a:cs typeface="Bookman Old Style"/>
                        </a:rPr>
                        <a:t> 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d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i</a:t>
                      </a:r>
                      <a:r>
                        <a:rPr dirty="0" sz="1600" spc="1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ect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o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r</a:t>
                      </a:r>
                      <a:r>
                        <a:rPr dirty="0" sz="1600" b="0">
                          <a:latin typeface="Bookman Old Style"/>
                          <a:cs typeface="Bookman Old Style"/>
                        </a:rPr>
                        <a:t>y</a:t>
                      </a:r>
                      <a:endParaRPr sz="1600">
                        <a:latin typeface="Bookman Old Style"/>
                        <a:cs typeface="Bookman Old Style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6868" y="994915"/>
            <a:ext cx="502983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30" b="1">
                <a:solidFill>
                  <a:srgbClr val="525B7E"/>
                </a:solidFill>
                <a:latin typeface="Bookman Old Style"/>
                <a:cs typeface="Bookman Old Style"/>
              </a:rPr>
              <a:t>M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anag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ng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group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access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AFS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01923" y="4572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459123" y="914401"/>
            <a:ext cx="914398" cy="9143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06770" y="2885086"/>
            <a:ext cx="8836025" cy="132397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755650">
              <a:lnSpc>
                <a:spcPct val="100000"/>
              </a:lnSpc>
              <a:tabLst>
                <a:tab pos="2136775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reate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:</a:t>
            </a:r>
            <a:r>
              <a:rPr dirty="0" sz="2000" spc="-10" b="1">
                <a:solidFill>
                  <a:srgbClr val="339933"/>
                </a:solidFill>
                <a:latin typeface="Bookman Old Style"/>
                <a:cs typeface="Bookman Old Style"/>
              </a:rPr>
              <a:t>	</a:t>
            </a:r>
            <a:r>
              <a:rPr dirty="0" sz="2000" spc="-1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eg</a:t>
            </a:r>
            <a:r>
              <a:rPr dirty="0" sz="2000" spc="15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oup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i="1">
                <a:latin typeface="Gill Sans MT"/>
                <a:cs typeface="Gill Sans MT"/>
              </a:rPr>
              <a:t>username:&lt;iden</a:t>
            </a:r>
            <a:r>
              <a:rPr dirty="0" sz="2000" spc="-5" i="1">
                <a:latin typeface="Gill Sans MT"/>
                <a:cs typeface="Gill Sans MT"/>
              </a:rPr>
              <a:t>ti</a:t>
            </a:r>
            <a:r>
              <a:rPr dirty="0" sz="2000" spc="-50" i="1">
                <a:latin typeface="Gill Sans MT"/>
                <a:cs typeface="Gill Sans MT"/>
              </a:rPr>
              <a:t>f</a:t>
            </a:r>
            <a:r>
              <a:rPr dirty="0" sz="2000" spc="-10" i="1">
                <a:latin typeface="Gill Sans MT"/>
                <a:cs typeface="Gill Sans MT"/>
              </a:rPr>
              <a:t>ier&gt;</a:t>
            </a:r>
            <a:endParaRPr sz="2000">
              <a:latin typeface="Gill Sans MT"/>
              <a:cs typeface="Gill Sans MT"/>
            </a:endParaRPr>
          </a:p>
          <a:p>
            <a:pPr marL="755650">
              <a:lnSpc>
                <a:spcPct val="100000"/>
              </a:lnSpc>
              <a:tabLst>
                <a:tab pos="2157095" algn="l"/>
              </a:tabLst>
            </a:pP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Add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use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spc="-10" b="0">
                <a:solidFill>
                  <a:srgbClr val="339933"/>
                </a:solidFill>
                <a:latin typeface="Bookman Old Style"/>
                <a:cs typeface="Bookman Old Style"/>
              </a:rPr>
              <a:t>:</a:t>
            </a:r>
            <a:r>
              <a:rPr dirty="0" sz="2000" b="0">
                <a:solidFill>
                  <a:srgbClr val="339933"/>
                </a:solidFill>
                <a:latin typeface="Bookman Old Style"/>
                <a:cs typeface="Bookman Old Style"/>
              </a:rPr>
              <a:t>	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addu</a:t>
            </a:r>
            <a:r>
              <a:rPr dirty="0" sz="2000" spc="-10" b="0">
                <a:latin typeface="Bookman Old Style"/>
                <a:cs typeface="Bookman Old Style"/>
              </a:rPr>
              <a:t>ser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jsmit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i="1">
                <a:latin typeface="Gill Sans MT"/>
                <a:cs typeface="Gill Sans MT"/>
              </a:rPr>
              <a:t>usernam</a:t>
            </a:r>
            <a:r>
              <a:rPr dirty="0" sz="2000" spc="-10" i="1">
                <a:latin typeface="Gill Sans MT"/>
                <a:cs typeface="Gill Sans MT"/>
              </a:rPr>
              <a:t>e</a:t>
            </a:r>
            <a:r>
              <a:rPr dirty="0" sz="2000">
                <a:latin typeface="Gill Sans MT"/>
                <a:cs typeface="Gill Sans MT"/>
              </a:rPr>
              <a:t>:&lt;i</a:t>
            </a:r>
            <a:r>
              <a:rPr dirty="0" sz="2000" spc="-15">
                <a:latin typeface="Gill Sans MT"/>
                <a:cs typeface="Gill Sans MT"/>
              </a:rPr>
              <a:t>d</a:t>
            </a:r>
            <a:r>
              <a:rPr dirty="0" sz="2000">
                <a:latin typeface="Gill Sans MT"/>
                <a:cs typeface="Gill Sans MT"/>
              </a:rPr>
              <a:t>entifi</a:t>
            </a:r>
            <a:r>
              <a:rPr dirty="0" sz="2000" spc="-10">
                <a:latin typeface="Gill Sans MT"/>
                <a:cs typeface="Gill Sans MT"/>
              </a:rPr>
              <a:t>er&gt;</a:t>
            </a:r>
            <a:endParaRPr sz="2000">
              <a:latin typeface="Gill Sans MT"/>
              <a:cs typeface="Gill Sans MT"/>
            </a:endParaRPr>
          </a:p>
          <a:p>
            <a:pPr marL="790575">
              <a:lnSpc>
                <a:spcPct val="100000"/>
              </a:lnSpc>
              <a:tabLst>
                <a:tab pos="2842895" algn="l"/>
              </a:tabLst>
            </a:pP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emove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use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r:</a:t>
            </a:r>
            <a:r>
              <a:rPr dirty="0" sz="2000" spc="-10" b="1">
                <a:solidFill>
                  <a:srgbClr val="339933"/>
                </a:solidFill>
                <a:latin typeface="Bookman Old Style"/>
                <a:cs typeface="Bookman Old Style"/>
              </a:rPr>
              <a:t>	</a:t>
            </a:r>
            <a:r>
              <a:rPr dirty="0" sz="2000" spc="-1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5" b="0">
                <a:latin typeface="Bookman Old Style"/>
                <a:cs typeface="Bookman Old Style"/>
              </a:rPr>
              <a:t>em</a:t>
            </a:r>
            <a:r>
              <a:rPr dirty="0" sz="2000" b="0">
                <a:latin typeface="Bookman Old Style"/>
                <a:cs typeface="Bookman Old Style"/>
              </a:rPr>
              <a:t>oveu</a:t>
            </a:r>
            <a:r>
              <a:rPr dirty="0" sz="2000" spc="-10" b="0">
                <a:latin typeface="Bookman Old Style"/>
                <a:cs typeface="Bookman Old Style"/>
              </a:rPr>
              <a:t>ser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jsmit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i="1">
                <a:latin typeface="Gill Sans MT"/>
                <a:cs typeface="Gill Sans MT"/>
              </a:rPr>
              <a:t>usernam</a:t>
            </a:r>
            <a:r>
              <a:rPr dirty="0" sz="2000" spc="-10" i="1">
                <a:latin typeface="Gill Sans MT"/>
                <a:cs typeface="Gill Sans MT"/>
              </a:rPr>
              <a:t>e</a:t>
            </a:r>
            <a:r>
              <a:rPr dirty="0" sz="2000">
                <a:latin typeface="Gill Sans MT"/>
                <a:cs typeface="Gill Sans MT"/>
              </a:rPr>
              <a:t>:&lt;i</a:t>
            </a:r>
            <a:r>
              <a:rPr dirty="0" sz="2000" spc="-15">
                <a:latin typeface="Gill Sans MT"/>
                <a:cs typeface="Gill Sans MT"/>
              </a:rPr>
              <a:t>d</a:t>
            </a:r>
            <a:r>
              <a:rPr dirty="0" sz="2000">
                <a:latin typeface="Gill Sans MT"/>
                <a:cs typeface="Gill Sans MT"/>
              </a:rPr>
              <a:t>entifi</a:t>
            </a:r>
            <a:r>
              <a:rPr dirty="0" sz="2000" spc="-10">
                <a:latin typeface="Gill Sans MT"/>
                <a:cs typeface="Gill Sans MT"/>
              </a:rPr>
              <a:t>er&gt;</a:t>
            </a:r>
            <a:endParaRPr sz="2000">
              <a:latin typeface="Gill Sans MT"/>
              <a:cs typeface="Gill Sans MT"/>
            </a:endParaRPr>
          </a:p>
          <a:p>
            <a:pPr marL="755650">
              <a:lnSpc>
                <a:spcPct val="100000"/>
              </a:lnSpc>
            </a:pP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L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isti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ng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group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membe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r>
              <a:rPr dirty="0" sz="2000" spc="-10" b="0">
                <a:latin typeface="Bookman Old Style"/>
                <a:cs typeface="Bookman Old Style"/>
              </a:rPr>
              <a:t>: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mem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b="0">
                <a:latin typeface="Bookman Old Style"/>
                <a:cs typeface="Bookman Old Style"/>
              </a:rPr>
              <a:t>sh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p </a:t>
            </a:r>
            <a:r>
              <a:rPr dirty="0" sz="2000" i="1">
                <a:latin typeface="Gill Sans MT"/>
                <a:cs typeface="Gill Sans MT"/>
              </a:rPr>
              <a:t>usernam</a:t>
            </a:r>
            <a:r>
              <a:rPr dirty="0" sz="2000" spc="-10" i="1">
                <a:latin typeface="Gill Sans MT"/>
                <a:cs typeface="Gill Sans MT"/>
              </a:rPr>
              <a:t>e</a:t>
            </a:r>
            <a:r>
              <a:rPr dirty="0" sz="2000">
                <a:latin typeface="Gill Sans MT"/>
                <a:cs typeface="Gill Sans MT"/>
              </a:rPr>
              <a:t>:&lt;i</a:t>
            </a:r>
            <a:r>
              <a:rPr dirty="0" sz="2000" spc="-15">
                <a:latin typeface="Gill Sans MT"/>
                <a:cs typeface="Gill Sans MT"/>
              </a:rPr>
              <a:t>d</a:t>
            </a:r>
            <a:r>
              <a:rPr dirty="0" sz="2000">
                <a:latin typeface="Gill Sans MT"/>
                <a:cs typeface="Gill Sans MT"/>
              </a:rPr>
              <a:t>entifi</a:t>
            </a:r>
            <a:r>
              <a:rPr dirty="0" sz="2000" spc="-10">
                <a:latin typeface="Gill Sans MT"/>
                <a:cs typeface="Gill Sans MT"/>
              </a:rPr>
              <a:t>er&gt;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4282" y="4648200"/>
            <a:ext cx="800100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79095" marR="2048510" indent="-193675">
              <a:lnSpc>
                <a:spcPct val="100000"/>
              </a:lnSpc>
            </a:pP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Exa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mi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ne</a:t>
            </a:r>
            <a:r>
              <a:rPr dirty="0" sz="2000" spc="-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g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oup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mem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b="0">
                <a:latin typeface="Bookman Old Style"/>
                <a:cs typeface="Bookman Old Style"/>
              </a:rPr>
              <a:t>sh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chan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fl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gs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exa</a:t>
            </a:r>
            <a:r>
              <a:rPr dirty="0" sz="2000" spc="-15" b="0">
                <a:latin typeface="Bookman Old Style"/>
                <a:cs typeface="Bookman Old Style"/>
              </a:rPr>
              <a:t>mi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i="1">
                <a:latin typeface="Gill Sans MT"/>
                <a:cs typeface="Gill Sans MT"/>
              </a:rPr>
              <a:t>username:</a:t>
            </a:r>
            <a:r>
              <a:rPr dirty="0" sz="2000">
                <a:latin typeface="Gill Sans MT"/>
                <a:cs typeface="Gill Sans MT"/>
              </a:rPr>
              <a:t>&lt;i</a:t>
            </a:r>
            <a:r>
              <a:rPr dirty="0" sz="2000" spc="-15">
                <a:latin typeface="Gill Sans MT"/>
                <a:cs typeface="Gill Sans MT"/>
              </a:rPr>
              <a:t>d</a:t>
            </a:r>
            <a:r>
              <a:rPr dirty="0" sz="2000">
                <a:latin typeface="Gill Sans MT"/>
                <a:cs typeface="Gill Sans MT"/>
              </a:rPr>
              <a:t>entifi</a:t>
            </a:r>
            <a:r>
              <a:rPr dirty="0" sz="2000" spc="-10">
                <a:latin typeface="Gill Sans MT"/>
                <a:cs typeface="Gill Sans MT"/>
              </a:rPr>
              <a:t>er&gt;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7394" y="1909003"/>
            <a:ext cx="7289165" cy="586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63525" indent="-250825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ana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g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oups</a:t>
            </a:r>
            <a:endParaRPr sz="2000">
              <a:latin typeface="Bookman Old Style"/>
              <a:cs typeface="Bookman Old Style"/>
            </a:endParaRPr>
          </a:p>
          <a:p>
            <a:pPr marL="255904">
              <a:lnSpc>
                <a:spcPct val="100000"/>
              </a:lnSpc>
            </a:pPr>
            <a:r>
              <a:rPr dirty="0" sz="2000" spc="-15" b="0">
                <a:latin typeface="Bookman Old Style"/>
                <a:cs typeface="Bookman Old Style"/>
              </a:rPr>
              <a:t>N</a:t>
            </a:r>
            <a:r>
              <a:rPr dirty="0" sz="2000" spc="-15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te: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yp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40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FF0000"/>
                </a:solidFill>
                <a:latin typeface="Bookman Old Style"/>
                <a:cs typeface="Bookman Old Style"/>
              </a:rPr>
              <a:t>pts</a:t>
            </a:r>
            <a:r>
              <a:rPr dirty="0" sz="2000" spc="35" b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FF0000"/>
                </a:solidFill>
                <a:latin typeface="Bookman Old Style"/>
                <a:cs typeface="Bookman Old Style"/>
              </a:rPr>
              <a:t>h</a:t>
            </a:r>
            <a:r>
              <a:rPr dirty="0" sz="2000" spc="-10" b="0">
                <a:solidFill>
                  <a:srgbClr val="FF0000"/>
                </a:solidFill>
                <a:latin typeface="Bookman Old Style"/>
                <a:cs typeface="Bookman Old Style"/>
              </a:rPr>
              <a:t>el</a:t>
            </a:r>
            <a:r>
              <a:rPr dirty="0" sz="2000" b="0">
                <a:solidFill>
                  <a:srgbClr val="FF0000"/>
                </a:solidFill>
                <a:latin typeface="Bookman Old Style"/>
                <a:cs typeface="Bookman Old Style"/>
              </a:rPr>
              <a:t>p</a:t>
            </a:r>
            <a:r>
              <a:rPr dirty="0" sz="2000" spc="35" b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list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va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ous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pts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mm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10" b="0">
                <a:latin typeface="Bookman Old Style"/>
                <a:cs typeface="Bookman Old Style"/>
              </a:rPr>
              <a:t>s.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6868" y="994915"/>
            <a:ext cx="502983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30" b="1">
                <a:solidFill>
                  <a:srgbClr val="525B7E"/>
                </a:solidFill>
                <a:latin typeface="Bookman Old Style"/>
                <a:cs typeface="Bookman Old Style"/>
              </a:rPr>
              <a:t>M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anag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ng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group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access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AFS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01923" y="4572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459123" y="914401"/>
            <a:ext cx="914398" cy="9143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94063" y="1833800"/>
            <a:ext cx="1019810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2245" indent="-169545">
              <a:lnSpc>
                <a:spcPct val="100000"/>
              </a:lnSpc>
              <a:buFont typeface="Arial"/>
              <a:buChar char="•"/>
              <a:tabLst>
                <a:tab pos="182880" algn="l"/>
                <a:tab pos="1006475" algn="l"/>
              </a:tabLst>
            </a:pP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F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l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a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	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08940" y="2294312"/>
            <a:ext cx="6858000" cy="4197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832263" y="2369499"/>
            <a:ext cx="14224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003399"/>
                </a:solidFill>
                <a:latin typeface="Gill Sans MT"/>
                <a:cs typeface="Gill Sans MT"/>
              </a:rPr>
              <a:t>S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71502" y="2369499"/>
            <a:ext cx="23495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003399"/>
                </a:solidFill>
                <a:latin typeface="Gill Sans MT"/>
                <a:cs typeface="Gill Sans MT"/>
              </a:rPr>
              <a:t>O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09575" y="2369499"/>
            <a:ext cx="224154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20">
                <a:solidFill>
                  <a:srgbClr val="003399"/>
                </a:solidFill>
                <a:latin typeface="Gill Sans MT"/>
                <a:cs typeface="Gill Sans MT"/>
              </a:rPr>
              <a:t>M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23135" y="2369499"/>
            <a:ext cx="19494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15">
                <a:solidFill>
                  <a:srgbClr val="003399"/>
                </a:solidFill>
                <a:latin typeface="Gill Sans MT"/>
                <a:cs typeface="Gill Sans MT"/>
              </a:rPr>
              <a:t>A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27145" y="2369499"/>
            <a:ext cx="17907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003399"/>
                </a:solidFill>
                <a:latin typeface="Gill Sans MT"/>
                <a:cs typeface="Gill Sans MT"/>
              </a:rPr>
              <a:t>R</a:t>
            </a:r>
            <a:endParaRPr sz="2000">
              <a:latin typeface="Gill Sans MT"/>
              <a:cs typeface="Gill Sans M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687251" y="2667000"/>
            <a:ext cx="219075" cy="510540"/>
          </a:xfrm>
          <a:custGeom>
            <a:avLst/>
            <a:gdLst/>
            <a:ahLst/>
            <a:cxnLst/>
            <a:rect l="l" t="t" r="r" b="b"/>
            <a:pathLst>
              <a:path w="219075" h="510539">
                <a:moveTo>
                  <a:pt x="218671" y="0"/>
                </a:moveTo>
                <a:lnTo>
                  <a:pt x="0" y="510232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662946" y="3076219"/>
            <a:ext cx="109855" cy="124460"/>
          </a:xfrm>
          <a:custGeom>
            <a:avLst/>
            <a:gdLst/>
            <a:ahLst/>
            <a:cxnLst/>
            <a:rect l="l" t="t" r="r" b="b"/>
            <a:pathLst>
              <a:path w="109855" h="124460">
                <a:moveTo>
                  <a:pt x="18865" y="0"/>
                </a:moveTo>
                <a:lnTo>
                  <a:pt x="4944" y="1723"/>
                </a:lnTo>
                <a:lnTo>
                  <a:pt x="0" y="8064"/>
                </a:lnTo>
                <a:lnTo>
                  <a:pt x="14376" y="124180"/>
                </a:lnTo>
                <a:lnTo>
                  <a:pt x="76889" y="77847"/>
                </a:lnTo>
                <a:lnTo>
                  <a:pt x="34234" y="77847"/>
                </a:lnTo>
                <a:lnTo>
                  <a:pt x="25208" y="4944"/>
                </a:lnTo>
                <a:lnTo>
                  <a:pt x="18865" y="0"/>
                </a:lnTo>
                <a:close/>
              </a:path>
              <a:path w="109855" h="124460">
                <a:moveTo>
                  <a:pt x="93251" y="34104"/>
                </a:moveTo>
                <a:lnTo>
                  <a:pt x="34234" y="77847"/>
                </a:lnTo>
                <a:lnTo>
                  <a:pt x="76889" y="77847"/>
                </a:lnTo>
                <a:lnTo>
                  <a:pt x="108375" y="54510"/>
                </a:lnTo>
                <a:lnTo>
                  <a:pt x="109557" y="46556"/>
                </a:lnTo>
                <a:lnTo>
                  <a:pt x="101203" y="35286"/>
                </a:lnTo>
                <a:lnTo>
                  <a:pt x="93251" y="34104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658588" y="2667000"/>
            <a:ext cx="1905" cy="584835"/>
          </a:xfrm>
          <a:custGeom>
            <a:avLst/>
            <a:gdLst/>
            <a:ahLst/>
            <a:cxnLst/>
            <a:rect l="l" t="t" r="r" b="b"/>
            <a:pathLst>
              <a:path w="1904" h="584835">
                <a:moveTo>
                  <a:pt x="1522" y="0"/>
                </a:moveTo>
                <a:lnTo>
                  <a:pt x="0" y="584395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599832" y="3160575"/>
            <a:ext cx="118110" cy="116205"/>
          </a:xfrm>
          <a:custGeom>
            <a:avLst/>
            <a:gdLst/>
            <a:ahLst/>
            <a:cxnLst/>
            <a:rect l="l" t="t" r="r" b="b"/>
            <a:pathLst>
              <a:path w="118110" h="116204">
                <a:moveTo>
                  <a:pt x="14201" y="0"/>
                </a:moveTo>
                <a:lnTo>
                  <a:pt x="2066" y="7037"/>
                </a:lnTo>
                <a:lnTo>
                  <a:pt x="0" y="14808"/>
                </a:lnTo>
                <a:lnTo>
                  <a:pt x="58690" y="116024"/>
                </a:lnTo>
                <a:lnTo>
                  <a:pt x="88271" y="65615"/>
                </a:lnTo>
                <a:lnTo>
                  <a:pt x="58821" y="65615"/>
                </a:lnTo>
                <a:lnTo>
                  <a:pt x="21972" y="2066"/>
                </a:lnTo>
                <a:lnTo>
                  <a:pt x="14201" y="0"/>
                </a:lnTo>
                <a:close/>
              </a:path>
              <a:path w="118110" h="116204">
                <a:moveTo>
                  <a:pt x="103783" y="233"/>
                </a:moveTo>
                <a:lnTo>
                  <a:pt x="96000" y="2259"/>
                </a:lnTo>
                <a:lnTo>
                  <a:pt x="58821" y="65615"/>
                </a:lnTo>
                <a:lnTo>
                  <a:pt x="88271" y="65615"/>
                </a:lnTo>
                <a:lnTo>
                  <a:pt x="117906" y="15115"/>
                </a:lnTo>
                <a:lnTo>
                  <a:pt x="115881" y="7332"/>
                </a:lnTo>
                <a:lnTo>
                  <a:pt x="103783" y="233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030123" y="2667000"/>
            <a:ext cx="819150" cy="669925"/>
          </a:xfrm>
          <a:custGeom>
            <a:avLst/>
            <a:gdLst/>
            <a:ahLst/>
            <a:cxnLst/>
            <a:rect l="l" t="t" r="r" b="b"/>
            <a:pathLst>
              <a:path w="819150" h="669925">
                <a:moveTo>
                  <a:pt x="0" y="0"/>
                </a:moveTo>
                <a:lnTo>
                  <a:pt x="818692" y="669839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748049" y="3239834"/>
            <a:ext cx="120650" cy="113030"/>
          </a:xfrm>
          <a:custGeom>
            <a:avLst/>
            <a:gdLst/>
            <a:ahLst/>
            <a:cxnLst/>
            <a:rect l="l" t="t" r="r" b="b"/>
            <a:pathLst>
              <a:path w="120650" h="113029">
                <a:moveTo>
                  <a:pt x="8709" y="69510"/>
                </a:moveTo>
                <a:lnTo>
                  <a:pt x="2202" y="74234"/>
                </a:lnTo>
                <a:lnTo>
                  <a:pt x="0" y="88087"/>
                </a:lnTo>
                <a:lnTo>
                  <a:pt x="4723" y="94595"/>
                </a:lnTo>
                <a:lnTo>
                  <a:pt x="120274" y="112965"/>
                </a:lnTo>
                <a:lnTo>
                  <a:pt x="108368" y="81043"/>
                </a:lnTo>
                <a:lnTo>
                  <a:pt x="81258" y="81043"/>
                </a:lnTo>
                <a:lnTo>
                  <a:pt x="8709" y="69510"/>
                </a:lnTo>
                <a:close/>
              </a:path>
              <a:path w="120650" h="113029">
                <a:moveTo>
                  <a:pt x="72072" y="0"/>
                </a:moveTo>
                <a:lnTo>
                  <a:pt x="58927" y="4902"/>
                </a:lnTo>
                <a:lnTo>
                  <a:pt x="55587" y="12216"/>
                </a:lnTo>
                <a:lnTo>
                  <a:pt x="81258" y="81043"/>
                </a:lnTo>
                <a:lnTo>
                  <a:pt x="108368" y="81043"/>
                </a:lnTo>
                <a:lnTo>
                  <a:pt x="79386" y="3340"/>
                </a:lnTo>
                <a:lnTo>
                  <a:pt x="72072" y="0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841663" y="3268899"/>
            <a:ext cx="2432685" cy="863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</a:pPr>
            <a:r>
              <a:rPr dirty="0" sz="1400" spc="-10">
                <a:latin typeface="Verdana"/>
                <a:cs typeface="Verdana"/>
              </a:rPr>
              <a:t>Status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(s):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C</a:t>
            </a:r>
            <a:r>
              <a:rPr dirty="0" sz="1400" spc="-10">
                <a:latin typeface="Verdana"/>
                <a:cs typeface="Verdana"/>
              </a:rPr>
              <a:t>ontro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10">
                <a:latin typeface="Verdana"/>
                <a:cs typeface="Verdana"/>
              </a:rPr>
              <a:t> can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use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FF0000"/>
                </a:solidFill>
                <a:latin typeface="Arial Unicode MS"/>
                <a:cs typeface="Arial Unicode MS"/>
              </a:rPr>
              <a:t>p</a:t>
            </a:r>
            <a:r>
              <a:rPr dirty="0" sz="1600" spc="-5">
                <a:solidFill>
                  <a:srgbClr val="FF0000"/>
                </a:solidFill>
                <a:latin typeface="Arial Unicode MS"/>
                <a:cs typeface="Arial Unicode MS"/>
              </a:rPr>
              <a:t>t</a:t>
            </a:r>
            <a:r>
              <a:rPr dirty="0" sz="1600">
                <a:solidFill>
                  <a:srgbClr val="FF0000"/>
                </a:solidFill>
                <a:latin typeface="Arial Unicode MS"/>
                <a:cs typeface="Arial Unicode MS"/>
              </a:rPr>
              <a:t>s</a:t>
            </a:r>
            <a:r>
              <a:rPr dirty="0" sz="1600" spc="-5">
                <a:solidFill>
                  <a:srgbClr val="FF0000"/>
                </a:solidFill>
                <a:latin typeface="Arial Unicode MS"/>
                <a:cs typeface="Arial Unicode MS"/>
              </a:rPr>
              <a:t> </a:t>
            </a:r>
            <a:r>
              <a:rPr dirty="0" sz="1600">
                <a:solidFill>
                  <a:srgbClr val="FF0000"/>
                </a:solidFill>
                <a:latin typeface="Arial Unicode MS"/>
                <a:cs typeface="Arial Unicode MS"/>
              </a:rPr>
              <a:t>examine</a:t>
            </a:r>
            <a:r>
              <a:rPr dirty="0" sz="1600" spc="45">
                <a:solidFill>
                  <a:srgbClr val="FF0000"/>
                </a:solidFill>
                <a:latin typeface="Arial Unicode MS"/>
                <a:cs typeface="Arial Unicode MS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list</a:t>
            </a:r>
            <a:r>
              <a:rPr dirty="0" sz="140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status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nforma</a:t>
            </a:r>
            <a:r>
              <a:rPr dirty="0" sz="1400">
                <a:latin typeface="Verdana"/>
                <a:cs typeface="Verdana"/>
              </a:rPr>
              <a:t>ti</a:t>
            </a:r>
            <a:r>
              <a:rPr dirty="0" sz="1400" spc="-10">
                <a:latin typeface="Verdana"/>
                <a:cs typeface="Verdana"/>
              </a:rPr>
              <a:t>on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abou</a:t>
            </a:r>
            <a:r>
              <a:rPr dirty="0" sz="1400">
                <a:latin typeface="Verdana"/>
                <a:cs typeface="Verdana"/>
              </a:rPr>
              <a:t>t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10">
                <a:latin typeface="Verdana"/>
                <a:cs typeface="Verdana"/>
              </a:rPr>
              <a:t> grou</a:t>
            </a:r>
            <a:r>
              <a:rPr dirty="0" sz="1400" spc="-15">
                <a:latin typeface="Verdana"/>
                <a:cs typeface="Verdana"/>
              </a:rPr>
              <a:t>p</a:t>
            </a:r>
            <a:r>
              <a:rPr dirty="0" sz="1400" spc="-5">
                <a:latin typeface="Verdana"/>
                <a:cs typeface="Verdana"/>
              </a:rPr>
              <a:t>.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08663" y="3422191"/>
            <a:ext cx="1882139" cy="1054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31750">
              <a:lnSpc>
                <a:spcPts val="1600"/>
              </a:lnSpc>
            </a:pPr>
            <a:r>
              <a:rPr dirty="0" sz="1400">
                <a:latin typeface="Verdana"/>
                <a:cs typeface="Verdana"/>
              </a:rPr>
              <a:t>Ow</a:t>
            </a:r>
            <a:r>
              <a:rPr dirty="0" sz="1400" spc="-10">
                <a:latin typeface="Verdana"/>
                <a:cs typeface="Verdana"/>
              </a:rPr>
              <a:t>ne</a:t>
            </a:r>
            <a:r>
              <a:rPr dirty="0" sz="1400" spc="-10">
                <a:latin typeface="Verdana"/>
                <a:cs typeface="Verdana"/>
              </a:rPr>
              <a:t>d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(</a:t>
            </a:r>
            <a:r>
              <a:rPr dirty="0" sz="1400" spc="-10">
                <a:latin typeface="Verdana"/>
                <a:cs typeface="Verdana"/>
              </a:rPr>
              <a:t>o</a:t>
            </a:r>
            <a:r>
              <a:rPr dirty="0" sz="1400">
                <a:latin typeface="Verdana"/>
                <a:cs typeface="Verdana"/>
              </a:rPr>
              <a:t>):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C</a:t>
            </a:r>
            <a:r>
              <a:rPr dirty="0" sz="1400" spc="-10">
                <a:latin typeface="Verdana"/>
                <a:cs typeface="Verdana"/>
              </a:rPr>
              <a:t>ontro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can</a:t>
            </a:r>
            <a:endParaRPr sz="1400">
              <a:latin typeface="Verdana"/>
              <a:cs typeface="Verdana"/>
            </a:endParaRPr>
          </a:p>
          <a:p>
            <a:pPr marL="12700" marR="5080">
              <a:lnSpc>
                <a:spcPts val="1700"/>
              </a:lnSpc>
              <a:spcBef>
                <a:spcPts val="20"/>
              </a:spcBef>
            </a:pPr>
            <a:r>
              <a:rPr dirty="0" sz="1400" spc="-10">
                <a:latin typeface="Verdana"/>
                <a:cs typeface="Verdana"/>
              </a:rPr>
              <a:t>use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pt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li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st</a:t>
            </a:r>
            <a:r>
              <a:rPr dirty="0" sz="1400" spc="-15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ne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list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grou</a:t>
            </a:r>
            <a:r>
              <a:rPr dirty="0" sz="1400" spc="-5">
                <a:latin typeface="Verdana"/>
                <a:cs typeface="Verdana"/>
              </a:rPr>
              <a:t>p</a:t>
            </a:r>
            <a:r>
              <a:rPr dirty="0" sz="140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ne</a:t>
            </a:r>
            <a:r>
              <a:rPr dirty="0" sz="1400">
                <a:latin typeface="Verdana"/>
                <a:cs typeface="Verdana"/>
              </a:rPr>
              <a:t>d</a:t>
            </a:r>
            <a:r>
              <a:rPr dirty="0" sz="1400" spc="-5">
                <a:latin typeface="Verdana"/>
                <a:cs typeface="Verdana"/>
              </a:rPr>
              <a:t> b</a:t>
            </a:r>
            <a:r>
              <a:rPr dirty="0" sz="1400" spc="-10">
                <a:latin typeface="Verdana"/>
                <a:cs typeface="Verdana"/>
              </a:rPr>
              <a:t>y</a:t>
            </a:r>
            <a:r>
              <a:rPr dirty="0" sz="1400" spc="-10">
                <a:latin typeface="Verdana"/>
                <a:cs typeface="Verdana"/>
              </a:rPr>
              <a:t> a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grou</a:t>
            </a:r>
            <a:r>
              <a:rPr dirty="0" sz="1400">
                <a:latin typeface="Verdana"/>
                <a:cs typeface="Verdana"/>
              </a:rPr>
              <a:t>p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or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user</a:t>
            </a:r>
            <a:r>
              <a:rPr dirty="0" sz="900" spc="-5">
                <a:latin typeface="Verdana"/>
                <a:cs typeface="Verdana"/>
              </a:rPr>
              <a:t>.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42263" y="3420109"/>
            <a:ext cx="1844039" cy="622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8200"/>
              </a:lnSpc>
            </a:pPr>
            <a:r>
              <a:rPr dirty="0" sz="1400" spc="-10">
                <a:latin typeface="Verdana"/>
                <a:cs typeface="Verdana"/>
              </a:rPr>
              <a:t>Membersh</a:t>
            </a:r>
            <a:r>
              <a:rPr dirty="0" sz="1400" spc="-10">
                <a:latin typeface="Verdana"/>
                <a:cs typeface="Verdana"/>
              </a:rPr>
              <a:t>ip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(</a:t>
            </a:r>
            <a:r>
              <a:rPr dirty="0" sz="1400" spc="-15">
                <a:latin typeface="Verdana"/>
                <a:cs typeface="Verdana"/>
              </a:rPr>
              <a:t>m</a:t>
            </a:r>
            <a:r>
              <a:rPr dirty="0" sz="1400">
                <a:latin typeface="Verdana"/>
                <a:cs typeface="Verdana"/>
              </a:rPr>
              <a:t>):</a:t>
            </a:r>
            <a:r>
              <a:rPr dirty="0" sz="1400">
                <a:latin typeface="Verdana"/>
                <a:cs typeface="Verdana"/>
              </a:rPr>
              <a:t> C</a:t>
            </a:r>
            <a:r>
              <a:rPr dirty="0" sz="1400" spc="-10">
                <a:latin typeface="Verdana"/>
                <a:cs typeface="Verdana"/>
              </a:rPr>
              <a:t>ontro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can</a:t>
            </a:r>
            <a:r>
              <a:rPr dirty="0" sz="1400" spc="-10">
                <a:latin typeface="Verdana"/>
                <a:cs typeface="Verdana"/>
              </a:rPr>
              <a:t> use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pt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membersh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ip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54121" y="2667000"/>
            <a:ext cx="895985" cy="821690"/>
          </a:xfrm>
          <a:custGeom>
            <a:avLst/>
            <a:gdLst/>
            <a:ahLst/>
            <a:cxnLst/>
            <a:rect l="l" t="t" r="r" b="b"/>
            <a:pathLst>
              <a:path w="895984" h="821689">
                <a:moveTo>
                  <a:pt x="0" y="0"/>
                </a:moveTo>
                <a:lnTo>
                  <a:pt x="895819" y="821168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349835" y="3389705"/>
            <a:ext cx="118745" cy="115570"/>
          </a:xfrm>
          <a:custGeom>
            <a:avLst/>
            <a:gdLst/>
            <a:ahLst/>
            <a:cxnLst/>
            <a:rect l="l" t="t" r="r" b="b"/>
            <a:pathLst>
              <a:path w="118745" h="115570">
                <a:moveTo>
                  <a:pt x="9740" y="65840"/>
                </a:moveTo>
                <a:lnTo>
                  <a:pt x="2978" y="70190"/>
                </a:lnTo>
                <a:lnTo>
                  <a:pt x="0" y="83898"/>
                </a:lnTo>
                <a:lnTo>
                  <a:pt x="4349" y="90661"/>
                </a:lnTo>
                <a:lnTo>
                  <a:pt x="118686" y="115495"/>
                </a:lnTo>
                <a:lnTo>
                  <a:pt x="108120" y="81432"/>
                </a:lnTo>
                <a:lnTo>
                  <a:pt x="81527" y="81432"/>
                </a:lnTo>
                <a:lnTo>
                  <a:pt x="9740" y="65840"/>
                </a:lnTo>
                <a:close/>
              </a:path>
              <a:path w="118745" h="115570">
                <a:moveTo>
                  <a:pt x="76908" y="0"/>
                </a:moveTo>
                <a:lnTo>
                  <a:pt x="63510" y="4155"/>
                </a:lnTo>
                <a:lnTo>
                  <a:pt x="59763" y="11269"/>
                </a:lnTo>
                <a:lnTo>
                  <a:pt x="81527" y="81432"/>
                </a:lnTo>
                <a:lnTo>
                  <a:pt x="108120" y="81432"/>
                </a:lnTo>
                <a:lnTo>
                  <a:pt x="84023" y="3745"/>
                </a:lnTo>
                <a:lnTo>
                  <a:pt x="76908" y="0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7587837" y="3666575"/>
            <a:ext cx="1450340" cy="838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262255">
              <a:lnSpc>
                <a:spcPct val="98200"/>
              </a:lnSpc>
            </a:pP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5">
                <a:latin typeface="Verdana"/>
                <a:cs typeface="Verdana"/>
              </a:rPr>
              <a:t>d</a:t>
            </a:r>
            <a:r>
              <a:rPr dirty="0" sz="1400">
                <a:latin typeface="Verdana"/>
                <a:cs typeface="Verdana"/>
              </a:rPr>
              <a:t>d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(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>
                <a:latin typeface="Verdana"/>
                <a:cs typeface="Verdana"/>
              </a:rPr>
              <a:t>):</a:t>
            </a:r>
            <a:r>
              <a:rPr dirty="0" sz="1400">
                <a:latin typeface="Verdana"/>
                <a:cs typeface="Verdana"/>
              </a:rPr>
              <a:t> C</a:t>
            </a:r>
            <a:r>
              <a:rPr dirty="0" sz="1400" spc="-10">
                <a:latin typeface="Verdana"/>
                <a:cs typeface="Verdana"/>
              </a:rPr>
              <a:t>ontro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10">
                <a:latin typeface="Verdana"/>
                <a:cs typeface="Verdana"/>
              </a:rPr>
              <a:t> can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400" spc="-10">
                <a:latin typeface="Verdana"/>
                <a:cs typeface="Verdana"/>
              </a:rPr>
              <a:t>use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pt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adduser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459121" y="2667000"/>
            <a:ext cx="134620" cy="134620"/>
          </a:xfrm>
          <a:custGeom>
            <a:avLst/>
            <a:gdLst/>
            <a:ahLst/>
            <a:cxnLst/>
            <a:rect l="l" t="t" r="r" b="b"/>
            <a:pathLst>
              <a:path w="134620" h="134619">
                <a:moveTo>
                  <a:pt x="0" y="0"/>
                </a:moveTo>
                <a:lnTo>
                  <a:pt x="134577" y="134577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494321" y="2702198"/>
            <a:ext cx="117475" cy="117475"/>
          </a:xfrm>
          <a:custGeom>
            <a:avLst/>
            <a:gdLst/>
            <a:ahLst/>
            <a:cxnLst/>
            <a:rect l="l" t="t" r="r" b="b"/>
            <a:pathLst>
              <a:path w="117475" h="117475">
                <a:moveTo>
                  <a:pt x="10515" y="62862"/>
                </a:moveTo>
                <a:lnTo>
                  <a:pt x="3569" y="66913"/>
                </a:lnTo>
                <a:lnTo>
                  <a:pt x="0" y="80479"/>
                </a:lnTo>
                <a:lnTo>
                  <a:pt x="4051" y="87425"/>
                </a:lnTo>
                <a:lnTo>
                  <a:pt x="117200" y="117201"/>
                </a:lnTo>
                <a:lnTo>
                  <a:pt x="107820" y="81556"/>
                </a:lnTo>
                <a:lnTo>
                  <a:pt x="81556" y="81556"/>
                </a:lnTo>
                <a:lnTo>
                  <a:pt x="10515" y="62862"/>
                </a:lnTo>
                <a:close/>
              </a:path>
              <a:path w="117475" h="117475">
                <a:moveTo>
                  <a:pt x="80479" y="0"/>
                </a:moveTo>
                <a:lnTo>
                  <a:pt x="66913" y="3569"/>
                </a:lnTo>
                <a:lnTo>
                  <a:pt x="62861" y="10515"/>
                </a:lnTo>
                <a:lnTo>
                  <a:pt x="81556" y="81556"/>
                </a:lnTo>
                <a:lnTo>
                  <a:pt x="107820" y="81556"/>
                </a:lnTo>
                <a:lnTo>
                  <a:pt x="87425" y="4052"/>
                </a:lnTo>
                <a:lnTo>
                  <a:pt x="80479" y="0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7953978" y="2994430"/>
            <a:ext cx="1549400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17855" marR="5080" indent="-605790">
              <a:lnSpc>
                <a:spcPts val="1600"/>
              </a:lnSpc>
            </a:pPr>
            <a:r>
              <a:rPr dirty="0" sz="1400" spc="-35">
                <a:latin typeface="Verdana"/>
                <a:cs typeface="Verdana"/>
              </a:rPr>
              <a:t>R</a:t>
            </a:r>
            <a:r>
              <a:rPr dirty="0" sz="1400">
                <a:latin typeface="Verdana"/>
                <a:cs typeface="Verdana"/>
              </a:rPr>
              <a:t>e</a:t>
            </a:r>
            <a:r>
              <a:rPr dirty="0" sz="1400" spc="-15">
                <a:latin typeface="Verdana"/>
                <a:cs typeface="Verdana"/>
              </a:rPr>
              <a:t>m</a:t>
            </a:r>
            <a:r>
              <a:rPr dirty="0" sz="1400" spc="-20">
                <a:latin typeface="Verdana"/>
                <a:cs typeface="Verdana"/>
              </a:rPr>
              <a:t>o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</a:t>
            </a:r>
            <a:r>
              <a:rPr dirty="0" sz="1400">
                <a:latin typeface="Verdana"/>
                <a:cs typeface="Verdana"/>
              </a:rPr>
              <a:t> </a:t>
            </a:r>
            <a:r>
              <a:rPr dirty="0" sz="1400" spc="-5">
                <a:latin typeface="Verdana"/>
                <a:cs typeface="Verdana"/>
              </a:rPr>
              <a:t>(</a:t>
            </a:r>
            <a:r>
              <a:rPr dirty="0" sz="1400" spc="-10">
                <a:latin typeface="Verdana"/>
                <a:cs typeface="Verdana"/>
              </a:rPr>
              <a:t>r</a:t>
            </a:r>
            <a:r>
              <a:rPr dirty="0" sz="1400" spc="-5">
                <a:latin typeface="Verdana"/>
                <a:cs typeface="Verdana"/>
              </a:rPr>
              <a:t>)</a:t>
            </a:r>
            <a:r>
              <a:rPr dirty="0" sz="1400">
                <a:latin typeface="Verdana"/>
                <a:cs typeface="Verdana"/>
              </a:rPr>
              <a:t>: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10">
                <a:latin typeface="Verdana"/>
                <a:cs typeface="Verdana"/>
              </a:rPr>
              <a:t> can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831957" y="3413530"/>
            <a:ext cx="1793239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10">
                <a:latin typeface="Verdana"/>
                <a:cs typeface="Verdana"/>
              </a:rPr>
              <a:t>use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pt</a:t>
            </a:r>
            <a:r>
              <a:rPr dirty="0" sz="14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400" spc="-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rem</a:t>
            </a:r>
            <a:r>
              <a:rPr dirty="0" sz="1400" spc="-25">
                <a:solidFill>
                  <a:srgbClr val="FF0000"/>
                </a:solidFill>
                <a:latin typeface="Verdana"/>
                <a:cs typeface="Verdana"/>
              </a:rPr>
              <a:t>ov</a:t>
            </a:r>
            <a:r>
              <a:rPr dirty="0" sz="1400" spc="-10">
                <a:solidFill>
                  <a:srgbClr val="FF0000"/>
                </a:solidFill>
                <a:latin typeface="Verdana"/>
                <a:cs typeface="Verdana"/>
              </a:rPr>
              <a:t>euser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1663" y="4960146"/>
            <a:ext cx="8335645" cy="15011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910"/>
              </a:lnSpc>
            </a:pPr>
            <a:r>
              <a:rPr dirty="0" sz="1400" b="1">
                <a:latin typeface="Verdana"/>
                <a:cs typeface="Verdana"/>
              </a:rPr>
              <a:t>Each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spc="-10" b="1">
                <a:latin typeface="Verdana"/>
                <a:cs typeface="Verdana"/>
              </a:rPr>
              <a:t>o</a:t>
            </a:r>
            <a:r>
              <a:rPr dirty="0" sz="1400" b="1">
                <a:latin typeface="Verdana"/>
                <a:cs typeface="Verdana"/>
              </a:rPr>
              <a:t>ne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spc="-10" b="1">
                <a:latin typeface="Verdana"/>
                <a:cs typeface="Verdana"/>
              </a:rPr>
              <a:t>o</a:t>
            </a:r>
            <a:r>
              <a:rPr dirty="0" sz="1400" b="1">
                <a:latin typeface="Verdana"/>
                <a:cs typeface="Verdana"/>
              </a:rPr>
              <a:t>f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spc="-10" b="1">
                <a:latin typeface="Verdana"/>
                <a:cs typeface="Verdana"/>
              </a:rPr>
              <a:t>t</a:t>
            </a:r>
            <a:r>
              <a:rPr dirty="0" sz="1400" b="1">
                <a:latin typeface="Verdana"/>
                <a:cs typeface="Verdana"/>
              </a:rPr>
              <a:t>he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b="1">
                <a:latin typeface="Verdana"/>
                <a:cs typeface="Verdana"/>
              </a:rPr>
              <a:t>f</a:t>
            </a:r>
            <a:r>
              <a:rPr dirty="0" sz="1400" spc="-5" b="1">
                <a:latin typeface="Verdana"/>
                <a:cs typeface="Verdana"/>
              </a:rPr>
              <a:t>l</a:t>
            </a:r>
            <a:r>
              <a:rPr dirty="0" sz="1400" b="1">
                <a:latin typeface="Verdana"/>
                <a:cs typeface="Verdana"/>
              </a:rPr>
              <a:t>ags,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600" spc="-10" b="1">
                <a:latin typeface="Arial Unicode MS"/>
                <a:cs typeface="Arial Unicode MS"/>
              </a:rPr>
              <a:t>soma</a:t>
            </a:r>
            <a:r>
              <a:rPr dirty="0" sz="1600" b="1">
                <a:latin typeface="Arial Unicode MS"/>
                <a:cs typeface="Arial Unicode MS"/>
              </a:rPr>
              <a:t>r</a:t>
            </a:r>
            <a:r>
              <a:rPr dirty="0" sz="1600" spc="30" b="1">
                <a:latin typeface="Arial Unicode MS"/>
                <a:cs typeface="Arial Unicode MS"/>
              </a:rPr>
              <a:t> </a:t>
            </a:r>
            <a:r>
              <a:rPr dirty="0" sz="1400" b="1">
                <a:latin typeface="Verdana"/>
                <a:cs typeface="Verdana"/>
              </a:rPr>
              <a:t>,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b="1">
                <a:latin typeface="Verdana"/>
                <a:cs typeface="Verdana"/>
              </a:rPr>
              <a:t>has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spc="-10" b="1">
                <a:latin typeface="Verdana"/>
                <a:cs typeface="Verdana"/>
              </a:rPr>
              <a:t>t</a:t>
            </a:r>
            <a:r>
              <a:rPr dirty="0" sz="1400" b="1">
                <a:latin typeface="Verdana"/>
                <a:cs typeface="Verdana"/>
              </a:rPr>
              <a:t>hree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b="1">
                <a:latin typeface="Verdana"/>
                <a:cs typeface="Verdana"/>
              </a:rPr>
              <a:t>p</a:t>
            </a:r>
            <a:r>
              <a:rPr dirty="0" sz="1400" spc="-10" b="1">
                <a:latin typeface="Verdana"/>
                <a:cs typeface="Verdana"/>
              </a:rPr>
              <a:t>o</a:t>
            </a:r>
            <a:r>
              <a:rPr dirty="0" sz="1400" b="1">
                <a:latin typeface="Verdana"/>
                <a:cs typeface="Verdana"/>
              </a:rPr>
              <a:t>ss</a:t>
            </a:r>
            <a:r>
              <a:rPr dirty="0" sz="1400" spc="-5" b="1">
                <a:latin typeface="Verdana"/>
                <a:cs typeface="Verdana"/>
              </a:rPr>
              <a:t>i</a:t>
            </a:r>
            <a:r>
              <a:rPr dirty="0" sz="1400" b="1">
                <a:latin typeface="Verdana"/>
                <a:cs typeface="Verdana"/>
              </a:rPr>
              <a:t>b</a:t>
            </a:r>
            <a:r>
              <a:rPr dirty="0" sz="1400" spc="-5" b="1">
                <a:latin typeface="Verdana"/>
                <a:cs typeface="Verdana"/>
              </a:rPr>
              <a:t>l</a:t>
            </a:r>
            <a:r>
              <a:rPr dirty="0" sz="1400" b="1">
                <a:latin typeface="Verdana"/>
                <a:cs typeface="Verdana"/>
              </a:rPr>
              <a:t>e</a:t>
            </a:r>
            <a:r>
              <a:rPr dirty="0" sz="1400" spc="-5" b="1">
                <a:latin typeface="Verdana"/>
                <a:cs typeface="Verdana"/>
              </a:rPr>
              <a:t> </a:t>
            </a:r>
            <a:r>
              <a:rPr dirty="0" sz="1400" spc="-10" b="1">
                <a:latin typeface="Verdana"/>
                <a:cs typeface="Verdana"/>
              </a:rPr>
              <a:t>val</a:t>
            </a:r>
            <a:r>
              <a:rPr dirty="0" sz="1400" b="1">
                <a:latin typeface="Verdana"/>
                <a:cs typeface="Verdana"/>
              </a:rPr>
              <a:t>ues:</a:t>
            </a:r>
            <a:endParaRPr sz="1400">
              <a:latin typeface="Verdana"/>
              <a:cs typeface="Verdana"/>
            </a:endParaRPr>
          </a:p>
          <a:p>
            <a:pPr marL="262255" indent="-249554">
              <a:lnSpc>
                <a:spcPts val="1670"/>
              </a:lnSpc>
              <a:buFont typeface="Verdana"/>
              <a:buChar char="•"/>
              <a:tabLst>
                <a:tab pos="234950" algn="l"/>
              </a:tabLst>
            </a:pP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h</a:t>
            </a:r>
            <a:r>
              <a:rPr dirty="0" sz="1400" spc="-10">
                <a:latin typeface="Verdana"/>
                <a:cs typeface="Verdana"/>
              </a:rPr>
              <a:t>yphen,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"-</a:t>
            </a:r>
            <a:r>
              <a:rPr dirty="0" sz="1400" spc="-10">
                <a:latin typeface="Verdana"/>
                <a:cs typeface="Verdana"/>
              </a:rPr>
              <a:t>",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gi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r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gh</a:t>
            </a:r>
            <a:r>
              <a:rPr dirty="0" sz="1400" spc="-5">
                <a:latin typeface="Verdana"/>
                <a:cs typeface="Verdana"/>
              </a:rPr>
              <a:t>t</a:t>
            </a:r>
            <a:r>
              <a:rPr dirty="0" sz="140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on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y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the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group's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ner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7"/>
              </a:spcBef>
              <a:buFont typeface="Verdana"/>
              <a:buChar char="•"/>
            </a:pPr>
            <a:endParaRPr sz="1350">
              <a:latin typeface="Times New Roman"/>
              <a:cs typeface="Times New Roman"/>
            </a:endParaRPr>
          </a:p>
          <a:p>
            <a:pPr marL="262255" marR="5080" indent="-249554">
              <a:lnSpc>
                <a:spcPct val="101200"/>
              </a:lnSpc>
              <a:buFont typeface="Verdana"/>
              <a:buChar char="•"/>
              <a:tabLst>
                <a:tab pos="234950" algn="l"/>
              </a:tabLst>
            </a:pP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o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ercase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er</a:t>
            </a:r>
            <a:r>
              <a:rPr dirty="0" sz="1400">
                <a:latin typeface="Verdana"/>
                <a:cs typeface="Verdana"/>
              </a:rPr>
              <a:t>si</a:t>
            </a:r>
            <a:r>
              <a:rPr dirty="0" sz="1400" spc="-10">
                <a:latin typeface="Verdana"/>
                <a:cs typeface="Verdana"/>
              </a:rPr>
              <a:t>on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of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the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latin typeface="Verdana"/>
                <a:cs typeface="Verdana"/>
              </a:rPr>
              <a:t>f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>
                <a:latin typeface="Verdana"/>
                <a:cs typeface="Verdana"/>
              </a:rPr>
              <a:t>g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latin typeface="Verdana"/>
                <a:cs typeface="Verdana"/>
              </a:rPr>
              <a:t>(</a:t>
            </a:r>
            <a:r>
              <a:rPr dirty="0" sz="1400" spc="-10">
                <a:latin typeface="Verdana"/>
                <a:cs typeface="Verdana"/>
              </a:rPr>
              <a:t>eg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o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ercase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"s")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gi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r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gh</a:t>
            </a:r>
            <a:r>
              <a:rPr dirty="0" sz="1400" spc="-5">
                <a:latin typeface="Verdana"/>
                <a:cs typeface="Verdana"/>
              </a:rPr>
              <a:t>t</a:t>
            </a:r>
            <a:r>
              <a:rPr dirty="0" sz="140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members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of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the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grou</a:t>
            </a:r>
            <a:r>
              <a:rPr dirty="0" sz="1400" spc="-25">
                <a:latin typeface="Verdana"/>
                <a:cs typeface="Verdana"/>
              </a:rPr>
              <a:t>p</a:t>
            </a:r>
            <a:r>
              <a:rPr dirty="0" sz="1400" spc="-5">
                <a:latin typeface="Verdana"/>
                <a:cs typeface="Verdana"/>
              </a:rPr>
              <a:t>,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>
                <a:latin typeface="Verdana"/>
                <a:cs typeface="Verdana"/>
              </a:rPr>
              <a:t>dditi</a:t>
            </a:r>
            <a:r>
              <a:rPr dirty="0" sz="1400" spc="-10">
                <a:latin typeface="Verdana"/>
                <a:cs typeface="Verdana"/>
              </a:rPr>
              <a:t>on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those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w</a:t>
            </a:r>
            <a:r>
              <a:rPr dirty="0" sz="1400" spc="-10">
                <a:latin typeface="Verdana"/>
                <a:cs typeface="Verdana"/>
              </a:rPr>
              <a:t>ho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h</a:t>
            </a:r>
            <a:r>
              <a:rPr dirty="0" sz="1400" spc="-25">
                <a:latin typeface="Verdana"/>
                <a:cs typeface="Verdana"/>
              </a:rPr>
              <a:t>a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"</a:t>
            </a:r>
            <a:r>
              <a:rPr dirty="0" sz="1400" spc="-25">
                <a:latin typeface="Verdana"/>
                <a:cs typeface="Verdana"/>
              </a:rPr>
              <a:t>h</a:t>
            </a:r>
            <a:r>
              <a:rPr dirty="0" sz="1400" spc="-10">
                <a:latin typeface="Verdana"/>
                <a:cs typeface="Verdana"/>
              </a:rPr>
              <a:t>yphen"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r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ghts.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2"/>
              </a:spcBef>
              <a:buFont typeface="Verdana"/>
              <a:buChar char="•"/>
            </a:pPr>
            <a:endParaRPr sz="1450">
              <a:latin typeface="Times New Roman"/>
              <a:cs typeface="Times New Roman"/>
            </a:endParaRPr>
          </a:p>
          <a:p>
            <a:pPr marL="234315" indent="-221615">
              <a:lnSpc>
                <a:spcPct val="100000"/>
              </a:lnSpc>
              <a:buFont typeface="Verdana"/>
              <a:buChar char="•"/>
              <a:tabLst>
                <a:tab pos="234950" algn="l"/>
              </a:tabLst>
            </a:pPr>
            <a:r>
              <a:rPr dirty="0" sz="1400" spc="-10">
                <a:latin typeface="Verdana"/>
                <a:cs typeface="Verdana"/>
              </a:rPr>
              <a:t>An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uppercase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er</a:t>
            </a:r>
            <a:r>
              <a:rPr dirty="0" sz="1400">
                <a:latin typeface="Verdana"/>
                <a:cs typeface="Verdana"/>
              </a:rPr>
              <a:t>si</a:t>
            </a:r>
            <a:r>
              <a:rPr dirty="0" sz="1400" spc="-10">
                <a:latin typeface="Verdana"/>
                <a:cs typeface="Verdana"/>
              </a:rPr>
              <a:t>on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of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the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5">
                <a:latin typeface="Verdana"/>
                <a:cs typeface="Verdana"/>
              </a:rPr>
              <a:t>f</a:t>
            </a:r>
            <a:r>
              <a:rPr dirty="0" sz="1400">
                <a:latin typeface="Verdana"/>
                <a:cs typeface="Verdana"/>
              </a:rPr>
              <a:t>l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>
                <a:latin typeface="Verdana"/>
                <a:cs typeface="Verdana"/>
              </a:rPr>
              <a:t>g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gi</a:t>
            </a:r>
            <a:r>
              <a:rPr dirty="0" sz="1400" spc="-25">
                <a:latin typeface="Verdana"/>
                <a:cs typeface="Verdana"/>
              </a:rPr>
              <a:t>v</a:t>
            </a:r>
            <a:r>
              <a:rPr dirty="0" sz="1400" spc="-10">
                <a:latin typeface="Verdana"/>
                <a:cs typeface="Verdana"/>
              </a:rPr>
              <a:t>es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r</a:t>
            </a:r>
            <a:r>
              <a:rPr dirty="0" sz="1400">
                <a:latin typeface="Verdana"/>
                <a:cs typeface="Verdana"/>
              </a:rPr>
              <a:t>i</a:t>
            </a:r>
            <a:r>
              <a:rPr dirty="0" sz="1400" spc="-10">
                <a:latin typeface="Verdana"/>
                <a:cs typeface="Verdana"/>
              </a:rPr>
              <a:t>gh</a:t>
            </a:r>
            <a:r>
              <a:rPr dirty="0" sz="1400" spc="-5">
                <a:latin typeface="Verdana"/>
                <a:cs typeface="Verdana"/>
              </a:rPr>
              <a:t>t</a:t>
            </a:r>
            <a:r>
              <a:rPr dirty="0" sz="1400">
                <a:latin typeface="Verdana"/>
                <a:cs typeface="Verdana"/>
              </a:rPr>
              <a:t>s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to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a</a:t>
            </a:r>
            <a:r>
              <a:rPr dirty="0" sz="1400" spc="-25">
                <a:latin typeface="Verdana"/>
                <a:cs typeface="Verdana"/>
              </a:rPr>
              <a:t>n</a:t>
            </a:r>
            <a:r>
              <a:rPr dirty="0" sz="1400" spc="-25">
                <a:latin typeface="Verdana"/>
                <a:cs typeface="Verdana"/>
              </a:rPr>
              <a:t>y</a:t>
            </a:r>
            <a:r>
              <a:rPr dirty="0" sz="1400" spc="-10">
                <a:latin typeface="Verdana"/>
                <a:cs typeface="Verdana"/>
              </a:rPr>
              <a:t>one.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8738" y="994915"/>
            <a:ext cx="536638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P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ri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vate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Di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recto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ri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es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and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D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ropBox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65125" indent="-157480">
              <a:lnSpc>
                <a:spcPts val="2130"/>
              </a:lnSpc>
              <a:buClr>
                <a:srgbClr val="C00000"/>
              </a:buClr>
              <a:buFont typeface="Arial"/>
              <a:buChar char="•"/>
              <a:tabLst>
                <a:tab pos="365760" algn="l"/>
              </a:tabLst>
            </a:pPr>
            <a:r>
              <a:rPr dirty="0" spc="-15"/>
              <a:t>H</a:t>
            </a:r>
            <a:r>
              <a:rPr dirty="0"/>
              <a:t>o</a:t>
            </a:r>
            <a:r>
              <a:rPr dirty="0" spc="-15"/>
              <a:t>w</a:t>
            </a:r>
            <a:r>
              <a:rPr dirty="0" spc="-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make</a:t>
            </a:r>
            <a:r>
              <a:rPr dirty="0" spc="-5"/>
              <a:t> </a:t>
            </a:r>
            <a:r>
              <a:rPr dirty="0"/>
              <a:t>an</a:t>
            </a:r>
            <a:r>
              <a:rPr dirty="0" spc="-5"/>
              <a:t> </a:t>
            </a:r>
            <a:r>
              <a:rPr dirty="0"/>
              <a:t>AFS</a:t>
            </a:r>
            <a:r>
              <a:rPr dirty="0" spc="-5"/>
              <a:t> </a:t>
            </a:r>
            <a:r>
              <a:rPr dirty="0"/>
              <a:t>d</a:t>
            </a:r>
            <a:r>
              <a:rPr dirty="0" spc="-10"/>
              <a:t>i</a:t>
            </a:r>
            <a:r>
              <a:rPr dirty="0"/>
              <a:t>rectory</a:t>
            </a:r>
            <a:r>
              <a:rPr dirty="0" spc="-5"/>
              <a:t> </a:t>
            </a:r>
            <a:r>
              <a:rPr dirty="0"/>
              <a:t>p</a:t>
            </a:r>
            <a:r>
              <a:rPr dirty="0" spc="-10"/>
              <a:t>ri</a:t>
            </a:r>
            <a:r>
              <a:rPr dirty="0"/>
              <a:t>vate</a:t>
            </a:r>
            <a:r>
              <a:rPr dirty="0" spc="-5"/>
              <a:t> </a:t>
            </a:r>
            <a:r>
              <a:rPr dirty="0"/>
              <a:t>?</a:t>
            </a:r>
          </a:p>
          <a:p>
            <a:pPr lvl="1" marL="817880" indent="-153035">
              <a:lnSpc>
                <a:spcPts val="2130"/>
              </a:lnSpc>
              <a:buFont typeface="Arial"/>
              <a:buChar char="•"/>
              <a:tabLst>
                <a:tab pos="818515" algn="l"/>
              </a:tabLst>
            </a:pPr>
            <a:r>
              <a:rPr dirty="0" sz="1800" spc="25" b="0">
                <a:latin typeface="Bookman Old Style"/>
                <a:cs typeface="Bookman Old Style"/>
              </a:rPr>
              <a:t>T</a:t>
            </a:r>
            <a:r>
              <a:rPr dirty="0" sz="1800" b="0">
                <a:latin typeface="Bookman Old Style"/>
                <a:cs typeface="Bookman Old Style"/>
              </a:rPr>
              <a:t>o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20" b="0">
                <a:latin typeface="Bookman Old Style"/>
                <a:cs typeface="Bookman Old Style"/>
              </a:rPr>
              <a:t>m</a:t>
            </a:r>
            <a:r>
              <a:rPr dirty="0" sz="1800" b="0">
                <a:latin typeface="Bookman Old Style"/>
                <a:cs typeface="Bookman Old Style"/>
              </a:rPr>
              <a:t>ake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an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AFS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d</a:t>
            </a:r>
            <a:r>
              <a:rPr dirty="0" sz="1800" spc="-10" b="0">
                <a:latin typeface="Bookman Old Style"/>
                <a:cs typeface="Bookman Old Style"/>
              </a:rPr>
              <a:t>i</a:t>
            </a:r>
            <a:r>
              <a:rPr dirty="0" sz="1800" b="0">
                <a:latin typeface="Bookman Old Style"/>
                <a:cs typeface="Bookman Old Style"/>
              </a:rPr>
              <a:t>r</a:t>
            </a:r>
            <a:r>
              <a:rPr dirty="0" sz="1800" spc="-10" b="0">
                <a:latin typeface="Bookman Old Style"/>
                <a:cs typeface="Bookman Old Style"/>
              </a:rPr>
              <a:t>ect</a:t>
            </a:r>
            <a:r>
              <a:rPr dirty="0" sz="1800" b="0">
                <a:latin typeface="Bookman Old Style"/>
                <a:cs typeface="Bookman Old Style"/>
              </a:rPr>
              <a:t>o</a:t>
            </a:r>
            <a:r>
              <a:rPr dirty="0" sz="1800" spc="-10" b="0">
                <a:latin typeface="Bookman Old Style"/>
                <a:cs typeface="Bookman Old Style"/>
              </a:rPr>
              <a:t>r</a:t>
            </a:r>
            <a:r>
              <a:rPr dirty="0" sz="1800" b="0">
                <a:latin typeface="Bookman Old Style"/>
                <a:cs typeface="Bookman Old Style"/>
              </a:rPr>
              <a:t>y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so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b="0">
                <a:latin typeface="Bookman Old Style"/>
                <a:cs typeface="Bookman Old Style"/>
              </a:rPr>
              <a:t>ha</a:t>
            </a: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on</a:t>
            </a:r>
            <a:r>
              <a:rPr dirty="0" sz="1800" spc="-10" b="0">
                <a:latin typeface="Bookman Old Style"/>
                <a:cs typeface="Bookman Old Style"/>
              </a:rPr>
              <a:t>l</a:t>
            </a:r>
            <a:r>
              <a:rPr dirty="0" sz="1800" b="0">
                <a:latin typeface="Bookman Old Style"/>
                <a:cs typeface="Bookman Old Style"/>
              </a:rPr>
              <a:t>y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you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can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r</a:t>
            </a:r>
            <a:r>
              <a:rPr dirty="0" sz="1800" b="0">
                <a:latin typeface="Bookman Old Style"/>
                <a:cs typeface="Bookman Old Style"/>
              </a:rPr>
              <a:t>ead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5" b="0">
                <a:latin typeface="Bookman Old Style"/>
                <a:cs typeface="Bookman Old Style"/>
              </a:rPr>
              <a:t>&amp;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b="0">
                <a:latin typeface="Bookman Old Style"/>
                <a:cs typeface="Bookman Old Style"/>
              </a:rPr>
              <a:t>ad</a:t>
            </a:r>
            <a:r>
              <a:rPr dirty="0" sz="1800" spc="-15" b="0">
                <a:latin typeface="Bookman Old Style"/>
                <a:cs typeface="Bookman Old Style"/>
              </a:rPr>
              <a:t>mi</a:t>
            </a:r>
            <a:r>
              <a:rPr dirty="0" sz="1800" b="0">
                <a:latin typeface="Bookman Old Style"/>
                <a:cs typeface="Bookman Old Style"/>
              </a:rPr>
              <a:t>n</a:t>
            </a:r>
            <a:r>
              <a:rPr dirty="0" sz="1800" spc="-10" b="0">
                <a:latin typeface="Bookman Old Style"/>
                <a:cs typeface="Bookman Old Style"/>
              </a:rPr>
              <a:t>ister</a:t>
            </a:r>
            <a:r>
              <a:rPr dirty="0" sz="1800" spc="-5" b="0">
                <a:latin typeface="Bookman Old Style"/>
                <a:cs typeface="Bookman Old Style"/>
              </a:rPr>
              <a:t> </a:t>
            </a:r>
            <a:r>
              <a:rPr dirty="0" sz="1800" spc="-10" b="0">
                <a:latin typeface="Bookman Old Style"/>
                <a:cs typeface="Bookman Old Style"/>
              </a:rPr>
              <a:t>t</a:t>
            </a:r>
            <a:r>
              <a:rPr dirty="0" sz="1800" b="0">
                <a:latin typeface="Bookman Old Style"/>
                <a:cs typeface="Bookman Old Style"/>
              </a:rPr>
              <a:t>he</a:t>
            </a:r>
            <a:endParaRPr sz="1800">
              <a:latin typeface="Bookman Old Style"/>
              <a:cs typeface="Bookman Old Style"/>
            </a:endParaRPr>
          </a:p>
          <a:p>
            <a:pPr marL="810895" marR="364490">
              <a:lnSpc>
                <a:spcPts val="2100"/>
              </a:lnSpc>
              <a:spcBef>
                <a:spcPts val="160"/>
              </a:spcBef>
            </a:pP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con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en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ts,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you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shou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l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d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r</a:t>
            </a:r>
            <a:r>
              <a:rPr dirty="0" spc="-15" b="0">
                <a:solidFill>
                  <a:srgbClr val="000000"/>
                </a:solidFill>
                <a:latin typeface="Bookman Old Style"/>
                <a:cs typeface="Bookman Old Style"/>
              </a:rPr>
              <a:t>em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ove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ll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en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tri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es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</a:t>
            </a:r>
            <a:r>
              <a:rPr dirty="0" spc="-15" b="0">
                <a:solidFill>
                  <a:srgbClr val="000000"/>
                </a:solidFill>
                <a:latin typeface="Bookman Old Style"/>
                <a:cs typeface="Bookman Old Style"/>
              </a:rPr>
              <a:t>C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Ls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excep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one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f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o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r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you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.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 qu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i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ck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5" b="0">
                <a:solidFill>
                  <a:srgbClr val="000000"/>
                </a:solidFill>
                <a:latin typeface="Bookman Old Style"/>
                <a:cs typeface="Bookman Old Style"/>
              </a:rPr>
              <a:t>w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ay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o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do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h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i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s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i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s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wit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h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he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co</a:t>
            </a:r>
            <a:r>
              <a:rPr dirty="0" spc="-20" b="0">
                <a:solidFill>
                  <a:srgbClr val="000000"/>
                </a:solidFill>
                <a:latin typeface="Bookman Old Style"/>
                <a:cs typeface="Bookman Old Style"/>
              </a:rPr>
              <a:t>mm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and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:</a:t>
            </a:r>
          </a:p>
          <a:p>
            <a:pPr marL="810895" marR="2601595">
              <a:lnSpc>
                <a:spcPts val="4400"/>
              </a:lnSpc>
              <a:spcBef>
                <a:spcPts val="360"/>
              </a:spcBef>
              <a:tabLst>
                <a:tab pos="3192780" algn="l"/>
                <a:tab pos="4998085" algn="l"/>
                <a:tab pos="5414010" algn="l"/>
              </a:tabLst>
            </a:pP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fs</a:t>
            </a:r>
            <a:r>
              <a:rPr dirty="0" spc="3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set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cl</a:t>
            </a:r>
            <a:r>
              <a:rPr dirty="0" spc="3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&lt;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d</a:t>
            </a:r>
            <a:r>
              <a:rPr dirty="0" spc="-10" b="0" i="1">
                <a:solidFill>
                  <a:srgbClr val="000000"/>
                </a:solidFill>
                <a:latin typeface="Bookman Old Style"/>
                <a:cs typeface="Bookman Old Style"/>
              </a:rPr>
              <a:t>irector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y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&gt;	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you</a:t>
            </a:r>
            <a:r>
              <a:rPr dirty="0" spc="-10" b="0" i="1">
                <a:solidFill>
                  <a:srgbClr val="000000"/>
                </a:solidFill>
                <a:latin typeface="Bookman Old Style"/>
                <a:cs typeface="Bookman Old Style"/>
              </a:rPr>
              <a:t>r-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u</a:t>
            </a:r>
            <a:r>
              <a:rPr dirty="0" spc="-10" b="0" i="1">
                <a:solidFill>
                  <a:srgbClr val="000000"/>
                </a:solidFill>
                <a:latin typeface="Bookman Old Style"/>
                <a:cs typeface="Bookman Old Style"/>
              </a:rPr>
              <a:t>ser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na</a:t>
            </a:r>
            <a:r>
              <a:rPr dirty="0" spc="-20" b="0" i="1">
                <a:solidFill>
                  <a:srgbClr val="000000"/>
                </a:solidFill>
                <a:latin typeface="Bookman Old Style"/>
                <a:cs typeface="Bookman Old Style"/>
              </a:rPr>
              <a:t>m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e	</a:t>
            </a:r>
            <a:r>
              <a:rPr dirty="0" spc="-10" b="0" i="1">
                <a:solidFill>
                  <a:srgbClr val="000000"/>
                </a:solidFill>
                <a:latin typeface="Bookman Old Style"/>
                <a:cs typeface="Bookman Old Style"/>
              </a:rPr>
              <a:t>all</a:t>
            </a:r>
            <a:r>
              <a:rPr dirty="0" b="0" i="1">
                <a:solidFill>
                  <a:srgbClr val="000000"/>
                </a:solidFill>
                <a:latin typeface="Bookman Old Style"/>
                <a:cs typeface="Bookman Old Style"/>
              </a:rPr>
              <a:t>	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-cl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r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Fo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r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exa</a:t>
            </a:r>
            <a:r>
              <a:rPr dirty="0" spc="-20" b="0">
                <a:solidFill>
                  <a:srgbClr val="000000"/>
                </a:solidFill>
                <a:latin typeface="Bookman Old Style"/>
                <a:cs typeface="Bookman Old Style"/>
              </a:rPr>
              <a:t>m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p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le:</a:t>
            </a:r>
          </a:p>
          <a:p>
            <a:pPr marL="810895">
              <a:lnSpc>
                <a:spcPct val="100000"/>
              </a:lnSpc>
              <a:spcBef>
                <a:spcPts val="1620"/>
              </a:spcBef>
            </a:pP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fs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set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cl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/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afs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/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cs.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p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itt.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edu/u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ser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0/marianky/p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ri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va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t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marianky 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ll</a:t>
            </a:r>
            <a:r>
              <a:rPr dirty="0" spc="-5" b="0">
                <a:solidFill>
                  <a:srgbClr val="000000"/>
                </a:solidFill>
                <a:latin typeface="Bookman Old Style"/>
                <a:cs typeface="Bookman Old Style"/>
              </a:rPr>
              <a:t> 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-cl</a:t>
            </a:r>
            <a:r>
              <a:rPr dirty="0" b="0">
                <a:solidFill>
                  <a:srgbClr val="000000"/>
                </a:solidFill>
                <a:latin typeface="Bookman Old Style"/>
                <a:cs typeface="Bookman Old Style"/>
              </a:rPr>
              <a:t>ea</a:t>
            </a:r>
            <a:r>
              <a:rPr dirty="0" spc="-10" b="0">
                <a:solidFill>
                  <a:srgbClr val="000000"/>
                </a:solidFill>
                <a:latin typeface="Bookman Old Style"/>
                <a:cs typeface="Bookman Old Style"/>
              </a:rPr>
              <a:t>r</a:t>
            </a:r>
          </a:p>
        </p:txBody>
      </p:sp>
      <p:sp>
        <p:nvSpPr>
          <p:cNvPr id="4" name="object 4"/>
          <p:cNvSpPr/>
          <p:nvPr/>
        </p:nvSpPr>
        <p:spPr>
          <a:xfrm>
            <a:off x="8154323" y="457201"/>
            <a:ext cx="1142998" cy="1142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0263" y="2006603"/>
            <a:ext cx="7833995" cy="4241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74625" marR="31115" indent="-161925">
              <a:lnSpc>
                <a:spcPct val="100000"/>
              </a:lnSpc>
              <a:buSzPct val="90000"/>
              <a:buFont typeface="Arial"/>
              <a:buChar char="•"/>
              <a:tabLst>
                <a:tab pos="150495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Net,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Inc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evel</a:t>
            </a:r>
            <a:r>
              <a:rPr dirty="0" sz="2000" b="0">
                <a:latin typeface="Bookman Old Style"/>
                <a:cs typeface="Bookman Old Style"/>
              </a:rPr>
              <a:t>oped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Sub</a:t>
            </a:r>
            <a:r>
              <a:rPr dirty="0" sz="2000" spc="-10" b="0">
                <a:latin typeface="Bookman Old Style"/>
                <a:cs typeface="Bookman Old Style"/>
              </a:rPr>
              <a:t>versi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rti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2000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pa</a:t>
            </a:r>
            <a:r>
              <a:rPr dirty="0" sz="2000" spc="-10" b="0">
                <a:latin typeface="Bookman Old Style"/>
                <a:cs typeface="Bookman Old Style"/>
              </a:rPr>
              <a:t>rt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abo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</a:t>
            </a:r>
            <a:r>
              <a:rPr dirty="0" sz="2000" spc="-10" b="0">
                <a:latin typeface="Bookman Old Style"/>
                <a:cs typeface="Bookman Old Style"/>
              </a:rPr>
              <a:t>ite.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marL="174625" marR="5080" indent="-161925">
              <a:lnSpc>
                <a:spcPct val="100000"/>
              </a:lnSpc>
              <a:buFont typeface="Arial"/>
              <a:buChar char="•"/>
              <a:tabLst>
                <a:tab pos="182880" algn="l"/>
              </a:tabLst>
            </a:pPr>
            <a:r>
              <a:rPr dirty="0" sz="2000" b="0">
                <a:latin typeface="Bookman Old Style"/>
                <a:cs typeface="Bookman Old Style"/>
              </a:rPr>
              <a:t>SV</a:t>
            </a:r>
            <a:r>
              <a:rPr dirty="0" sz="2000" spc="-15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tr</a:t>
            </a:r>
            <a:r>
              <a:rPr dirty="0" sz="2000" b="0">
                <a:latin typeface="Bookman Old Style"/>
                <a:cs typeface="Bookman Old Style"/>
              </a:rPr>
              <a:t>acks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chan</a:t>
            </a:r>
            <a:r>
              <a:rPr dirty="0" sz="2000" spc="-5" b="0">
                <a:latin typeface="Bookman Old Style"/>
                <a:cs typeface="Bookman Old Style"/>
              </a:rPr>
              <a:t>ge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b="0">
                <a:latin typeface="Bookman Old Style"/>
                <a:cs typeface="Bookman Old Style"/>
              </a:rPr>
              <a:t> h</a:t>
            </a:r>
            <a:r>
              <a:rPr dirty="0" sz="2000" spc="-10" b="0">
                <a:latin typeface="Bookman Old Style"/>
                <a:cs typeface="Bookman Old Style"/>
              </a:rPr>
              <a:t>ier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ch</a:t>
            </a:r>
            <a:r>
              <a:rPr dirty="0" sz="2000" spc="-10" b="0">
                <a:latin typeface="Bookman Old Style"/>
                <a:cs typeface="Bookman Old Style"/>
              </a:rPr>
              <a:t>ies.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82245" indent="-169545">
              <a:lnSpc>
                <a:spcPct val="100000"/>
              </a:lnSpc>
              <a:buFont typeface="Arial"/>
              <a:buChar char="•"/>
              <a:tabLst>
                <a:tab pos="18288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U</a:t>
            </a:r>
            <a:r>
              <a:rPr dirty="0" sz="2000" b="0">
                <a:latin typeface="Bookman Old Style"/>
                <a:cs typeface="Bookman Old Style"/>
              </a:rPr>
              <a:t>ses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t-server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od</a:t>
            </a:r>
            <a:r>
              <a:rPr dirty="0" sz="2000" spc="-10" b="0">
                <a:latin typeface="Bookman Old Style"/>
                <a:cs typeface="Bookman Old Style"/>
              </a:rPr>
              <a:t>el.</a:t>
            </a:r>
            <a:endParaRPr sz="2000">
              <a:latin typeface="Bookman Old Style"/>
              <a:cs typeface="Bookman Old Style"/>
            </a:endParaRPr>
          </a:p>
          <a:p>
            <a:pPr lvl="1" marL="749300" indent="-279400">
              <a:lnSpc>
                <a:spcPct val="100000"/>
              </a:lnSpc>
              <a:buFont typeface="Arial"/>
              <a:buChar char="•"/>
              <a:tabLst>
                <a:tab pos="755650" algn="l"/>
              </a:tabLst>
            </a:pP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oca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Sub</a:t>
            </a:r>
            <a:r>
              <a:rPr dirty="0" sz="2000" spc="-10" b="0">
                <a:latin typeface="Bookman Old Style"/>
                <a:cs typeface="Bookman Old Style"/>
              </a:rPr>
              <a:t>versi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Repo</a:t>
            </a:r>
            <a:r>
              <a:rPr dirty="0" sz="2000" spc="-10" b="0">
                <a:latin typeface="Bookman Old Style"/>
                <a:cs typeface="Bookman Old Style"/>
              </a:rPr>
              <a:t>sit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endParaRPr sz="2000">
              <a:latin typeface="Bookman Old Style"/>
              <a:cs typeface="Bookman Old Style"/>
            </a:endParaRPr>
          </a:p>
          <a:p>
            <a:pPr lvl="1" marL="749300" marR="287020" indent="-279400">
              <a:lnSpc>
                <a:spcPct val="100000"/>
              </a:lnSpc>
              <a:buFont typeface="Arial"/>
              <a:buChar char="•"/>
              <a:tabLst>
                <a:tab pos="755650" algn="l"/>
              </a:tabLst>
            </a:pPr>
            <a:r>
              <a:rPr dirty="0" sz="2000" b="0">
                <a:latin typeface="Bookman Old Style"/>
                <a:cs typeface="Bookman Old Style"/>
              </a:rPr>
              <a:t>svn</a:t>
            </a:r>
            <a:r>
              <a:rPr dirty="0" sz="2000" spc="-10" b="0">
                <a:latin typeface="Bookman Old Style"/>
                <a:cs typeface="Bookman Old Style"/>
              </a:rPr>
              <a:t>:</a:t>
            </a:r>
            <a:r>
              <a:rPr dirty="0" sz="2000" spc="-10" b="0">
                <a:latin typeface="Bookman Old Style"/>
                <a:cs typeface="Bookman Old Style"/>
              </a:rPr>
              <a:t>//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oco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t-server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op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can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SS</a:t>
            </a: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 t</a:t>
            </a:r>
            <a:r>
              <a:rPr dirty="0" sz="2000" b="0">
                <a:latin typeface="Bookman Old Style"/>
                <a:cs typeface="Bookman Old Style"/>
              </a:rPr>
              <a:t>unn</a:t>
            </a:r>
            <a:r>
              <a:rPr dirty="0" sz="2000" spc="-10" b="0">
                <a:latin typeface="Bookman Old Style"/>
                <a:cs typeface="Bookman Old Style"/>
              </a:rPr>
              <a:t>el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10" b="0">
                <a:latin typeface="Bookman Old Style"/>
                <a:cs typeface="Bookman Old Style"/>
              </a:rPr>
              <a:t>)</a:t>
            </a:r>
            <a:endParaRPr sz="2000">
              <a:latin typeface="Bookman Old Style"/>
              <a:cs typeface="Bookman Old Style"/>
            </a:endParaRPr>
          </a:p>
          <a:p>
            <a:pPr lvl="1" marL="749300" marR="702945" indent="-279400">
              <a:lnSpc>
                <a:spcPct val="100000"/>
              </a:lnSpc>
              <a:buFont typeface="Arial"/>
              <a:buChar char="•"/>
              <a:tabLst>
                <a:tab pos="755650" algn="l"/>
              </a:tabLst>
            </a:pP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tt</a:t>
            </a:r>
            <a:r>
              <a:rPr dirty="0" sz="2000" spc="-1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(s):</a:t>
            </a:r>
            <a:r>
              <a:rPr dirty="0" sz="2000" spc="-10" b="0">
                <a:latin typeface="Bookman Old Style"/>
                <a:cs typeface="Bookman Old Style"/>
              </a:rPr>
              <a:t>//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oco</a:t>
            </a:r>
            <a:r>
              <a:rPr dirty="0" sz="2000" spc="-10" b="0">
                <a:latin typeface="Bookman Old Style"/>
                <a:cs typeface="Bookman Old Style"/>
              </a:rPr>
              <a:t>l,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aye</a:t>
            </a:r>
            <a:r>
              <a:rPr dirty="0" sz="2000" spc="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op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6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eb</a:t>
            </a:r>
            <a:r>
              <a:rPr dirty="0" sz="2000" spc="-20" b="0">
                <a:latin typeface="Bookman Old Style"/>
                <a:cs typeface="Bookman Old Style"/>
              </a:rPr>
              <a:t>D</a:t>
            </a:r>
            <a:r>
              <a:rPr dirty="0" sz="2000" spc="-114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V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uses</a:t>
            </a:r>
            <a:r>
              <a:rPr dirty="0" sz="2000" b="0">
                <a:latin typeface="Bookman Old Style"/>
                <a:cs typeface="Bookman Old Style"/>
              </a:rPr>
              <a:t> Apache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odu</a:t>
            </a:r>
            <a:r>
              <a:rPr dirty="0" sz="2000" spc="-10" b="0">
                <a:latin typeface="Bookman Old Style"/>
                <a:cs typeface="Bookman Old Style"/>
              </a:rPr>
              <a:t>les)</a:t>
            </a:r>
            <a:endParaRPr sz="20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182245" indent="-169545">
              <a:lnSpc>
                <a:spcPct val="100000"/>
              </a:lnSpc>
              <a:buFont typeface="Arial"/>
              <a:buChar char="•"/>
              <a:tabLst>
                <a:tab pos="182880" algn="l"/>
              </a:tabLst>
            </a:pP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server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abase</a:t>
            </a:r>
            <a:r>
              <a:rPr dirty="0" sz="2000" spc="3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epo</a:t>
            </a:r>
            <a:r>
              <a:rPr dirty="0" sz="2000" spc="-10" b="0">
                <a:latin typeface="Bookman Old Style"/>
                <a:cs typeface="Bookman Old Style"/>
              </a:rPr>
              <a:t>sit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98756" y="1583574"/>
            <a:ext cx="1188720" cy="10349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20921" y="60960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4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7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0924" y="609601"/>
            <a:ext cx="1145752" cy="9905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2862" y="1784675"/>
            <a:ext cx="655828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9860" indent="-137160">
              <a:lnSpc>
                <a:spcPct val="100000"/>
              </a:lnSpc>
              <a:buSzPct val="90000"/>
              <a:buFont typeface="Arial"/>
              <a:buChar char="•"/>
              <a:tabLst>
                <a:tab pos="150495" algn="l"/>
              </a:tabLst>
            </a:pPr>
            <a:r>
              <a:rPr dirty="0" sz="2000" b="0">
                <a:latin typeface="Bookman Old Style"/>
                <a:cs typeface="Bookman Old Style"/>
              </a:rPr>
              <a:t>The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essen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1">
                <a:solidFill>
                  <a:srgbClr val="C00000"/>
                </a:solidFill>
                <a:latin typeface="Bookman Old Style"/>
                <a:cs typeface="Bookman Old Style"/>
              </a:rPr>
              <a:t>Subve</a:t>
            </a:r>
            <a:r>
              <a:rPr dirty="0" sz="2000" spc="-10" b="1">
                <a:solidFill>
                  <a:srgbClr val="C00000"/>
                </a:solidFill>
                <a:latin typeface="Bookman Old Style"/>
                <a:cs typeface="Bookman Old Style"/>
              </a:rPr>
              <a:t>rsi</a:t>
            </a:r>
            <a:r>
              <a:rPr dirty="0" sz="2000" b="1">
                <a:solidFill>
                  <a:srgbClr val="C00000"/>
                </a:solidFill>
                <a:latin typeface="Bookman Old Style"/>
                <a:cs typeface="Bookman Old Style"/>
              </a:rPr>
              <a:t>on</a:t>
            </a:r>
            <a:r>
              <a:rPr dirty="0" sz="2000" spc="-5" b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1">
                <a:solidFill>
                  <a:srgbClr val="C00000"/>
                </a:solidFill>
                <a:latin typeface="Bookman Old Style"/>
                <a:cs typeface="Bookman Old Style"/>
              </a:rPr>
              <a:t>lif</a:t>
            </a:r>
            <a:r>
              <a:rPr dirty="0" sz="2000" b="1">
                <a:solidFill>
                  <a:srgbClr val="C00000"/>
                </a:solidFill>
                <a:latin typeface="Bookman Old Style"/>
                <a:cs typeface="Bookman Old Style"/>
              </a:rPr>
              <a:t>ecyc</a:t>
            </a:r>
            <a:r>
              <a:rPr dirty="0" sz="2000" spc="-10" b="1">
                <a:solidFill>
                  <a:srgbClr val="C00000"/>
                </a:solidFill>
                <a:latin typeface="Bookman Old Style"/>
                <a:cs typeface="Bookman Old Style"/>
              </a:rPr>
              <a:t>l</a:t>
            </a:r>
            <a:r>
              <a:rPr dirty="0" sz="2000" b="1">
                <a:solidFill>
                  <a:srgbClr val="C00000"/>
                </a:solidFill>
                <a:latin typeface="Bookman Old Style"/>
                <a:cs typeface="Bookman Old Style"/>
              </a:rPr>
              <a:t>e</a:t>
            </a:r>
            <a:r>
              <a:rPr dirty="0" sz="2000" spc="-5" b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5" b="0">
                <a:latin typeface="Bookman Old Style"/>
                <a:cs typeface="Bookman Old Style"/>
              </a:rPr>
              <a:t>wi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g: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98756" y="1583573"/>
            <a:ext cx="1188720" cy="1030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20921" y="60762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5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8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0924" y="607621"/>
            <a:ext cx="1145752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503515" y="2514600"/>
            <a:ext cx="761998" cy="762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207692" y="2789385"/>
            <a:ext cx="99949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epos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to</a:t>
            </a:r>
            <a:r>
              <a:rPr dirty="0" sz="1800" spc="4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y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10923" y="4191000"/>
            <a:ext cx="914398" cy="914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407952" y="3109460"/>
            <a:ext cx="1115695" cy="1125220"/>
          </a:xfrm>
          <a:custGeom>
            <a:avLst/>
            <a:gdLst/>
            <a:ahLst/>
            <a:cxnLst/>
            <a:rect l="l" t="t" r="r" b="b"/>
            <a:pathLst>
              <a:path w="1115695" h="1125220">
                <a:moveTo>
                  <a:pt x="1115354" y="0"/>
                </a:moveTo>
                <a:lnTo>
                  <a:pt x="0" y="1125099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390207" y="4135099"/>
            <a:ext cx="117475" cy="117475"/>
          </a:xfrm>
          <a:custGeom>
            <a:avLst/>
            <a:gdLst/>
            <a:ahLst/>
            <a:cxnLst/>
            <a:rect l="l" t="t" r="r" b="b"/>
            <a:pathLst>
              <a:path w="117475" h="117475">
                <a:moveTo>
                  <a:pt x="36212" y="0"/>
                </a:moveTo>
                <a:lnTo>
                  <a:pt x="29284" y="4081"/>
                </a:lnTo>
                <a:lnTo>
                  <a:pt x="0" y="117360"/>
                </a:lnTo>
                <a:lnTo>
                  <a:pt x="113019" y="87092"/>
                </a:lnTo>
                <a:lnTo>
                  <a:pt x="116215" y="81560"/>
                </a:lnTo>
                <a:lnTo>
                  <a:pt x="35490" y="81560"/>
                </a:lnTo>
                <a:lnTo>
                  <a:pt x="53875" y="10439"/>
                </a:lnTo>
                <a:lnTo>
                  <a:pt x="49794" y="3511"/>
                </a:lnTo>
                <a:lnTo>
                  <a:pt x="36212" y="0"/>
                </a:lnTo>
                <a:close/>
              </a:path>
              <a:path w="117475" h="117475">
                <a:moveTo>
                  <a:pt x="106448" y="62557"/>
                </a:moveTo>
                <a:lnTo>
                  <a:pt x="35490" y="81560"/>
                </a:lnTo>
                <a:lnTo>
                  <a:pt x="116215" y="81560"/>
                </a:lnTo>
                <a:lnTo>
                  <a:pt x="117041" y="80129"/>
                </a:lnTo>
                <a:lnTo>
                  <a:pt x="113412" y="66578"/>
                </a:lnTo>
                <a:lnTo>
                  <a:pt x="106448" y="62557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145447" y="4356675"/>
            <a:ext cx="1610995" cy="520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2230" marR="5080" indent="-50165">
              <a:lnSpc>
                <a:spcPts val="2100"/>
              </a:lnSpc>
            </a:pPr>
            <a:r>
              <a:rPr dirty="0" sz="1800">
                <a:latin typeface="Gill Sans MT"/>
                <a:cs typeface="Gill Sans MT"/>
              </a:rPr>
              <a:t>1-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chec</a:t>
            </a:r>
            <a:r>
              <a:rPr dirty="0" sz="1800" spc="-65">
                <a:latin typeface="Gill Sans MT"/>
                <a:cs typeface="Gill Sans MT"/>
              </a:rPr>
              <a:t>k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ut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y</a:t>
            </a:r>
            <a:r>
              <a:rPr dirty="0" sz="1800" spc="-10">
                <a:latin typeface="Gill Sans MT"/>
                <a:cs typeface="Gill Sans MT"/>
              </a:rPr>
              <a:t>our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4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rki</a:t>
            </a:r>
            <a:r>
              <a:rPr dirty="0" sz="1800" spc="-10">
                <a:latin typeface="Gill Sans MT"/>
                <a:cs typeface="Gill Sans MT"/>
              </a:rPr>
              <a:t>ng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v</a:t>
            </a:r>
            <a:r>
              <a:rPr dirty="0" sz="1800" spc="-10">
                <a:latin typeface="Gill Sans MT"/>
                <a:cs typeface="Gill Sans MT"/>
              </a:rPr>
              <a:t>ers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n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810923" y="5715000"/>
            <a:ext cx="838200" cy="8381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230023" y="5130555"/>
            <a:ext cx="36830" cy="584835"/>
          </a:xfrm>
          <a:custGeom>
            <a:avLst/>
            <a:gdLst/>
            <a:ahLst/>
            <a:cxnLst/>
            <a:rect l="l" t="t" r="r" b="b"/>
            <a:pathLst>
              <a:path w="36829" h="584835">
                <a:moveTo>
                  <a:pt x="0" y="584444"/>
                </a:moveTo>
                <a:lnTo>
                  <a:pt x="36527" y="0"/>
                </a:lnTo>
              </a:path>
            </a:pathLst>
          </a:custGeom>
          <a:ln w="9524">
            <a:solidFill>
              <a:srgbClr val="8590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202979" y="5105400"/>
            <a:ext cx="118110" cy="118745"/>
          </a:xfrm>
          <a:custGeom>
            <a:avLst/>
            <a:gdLst/>
            <a:ahLst/>
            <a:cxnLst/>
            <a:rect l="l" t="t" r="r" b="b"/>
            <a:pathLst>
              <a:path w="118110" h="118745">
                <a:moveTo>
                  <a:pt x="90425" y="50311"/>
                </a:moveTo>
                <a:lnTo>
                  <a:pt x="61998" y="50311"/>
                </a:lnTo>
                <a:lnTo>
                  <a:pt x="94982" y="115949"/>
                </a:lnTo>
                <a:lnTo>
                  <a:pt x="102615" y="118477"/>
                </a:lnTo>
                <a:lnTo>
                  <a:pt x="115150" y="112179"/>
                </a:lnTo>
                <a:lnTo>
                  <a:pt x="117678" y="104545"/>
                </a:lnTo>
                <a:lnTo>
                  <a:pt x="90425" y="50311"/>
                </a:lnTo>
                <a:close/>
              </a:path>
              <a:path w="118110" h="118745">
                <a:moveTo>
                  <a:pt x="65143" y="0"/>
                </a:moveTo>
                <a:lnTo>
                  <a:pt x="0" y="97190"/>
                </a:lnTo>
                <a:lnTo>
                  <a:pt x="1557" y="105078"/>
                </a:lnTo>
                <a:lnTo>
                  <a:pt x="13209" y="112889"/>
                </a:lnTo>
                <a:lnTo>
                  <a:pt x="21098" y="111332"/>
                </a:lnTo>
                <a:lnTo>
                  <a:pt x="61998" y="50311"/>
                </a:lnTo>
                <a:lnTo>
                  <a:pt x="90425" y="50311"/>
                </a:lnTo>
                <a:lnTo>
                  <a:pt x="65143" y="0"/>
                </a:lnTo>
                <a:close/>
              </a:path>
            </a:pathLst>
          </a:custGeom>
          <a:solidFill>
            <a:srgbClr val="8590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384547" y="5183851"/>
            <a:ext cx="1551940" cy="520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98170" marR="5080" indent="-586105">
              <a:lnSpc>
                <a:spcPts val="2100"/>
              </a:lnSpc>
            </a:pPr>
            <a:r>
              <a:rPr dirty="0" sz="1800">
                <a:latin typeface="Gill Sans MT"/>
                <a:cs typeface="Gill Sans MT"/>
              </a:rPr>
              <a:t>2-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c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ea</a:t>
            </a:r>
            <a:r>
              <a:rPr dirty="0" sz="1800">
                <a:latin typeface="Gill Sans MT"/>
                <a:cs typeface="Gill Sans MT"/>
              </a:rPr>
              <a:t>te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or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ed</a:t>
            </a:r>
            <a:r>
              <a:rPr dirty="0" sz="1800">
                <a:latin typeface="Gill Sans MT"/>
                <a:cs typeface="Gill Sans MT"/>
              </a:rPr>
              <a:t>it</a:t>
            </a:r>
            <a:r>
              <a:rPr dirty="0" sz="1800">
                <a:latin typeface="Gill Sans MT"/>
                <a:cs typeface="Gill Sans MT"/>
              </a:rPr>
              <a:t> fil</a:t>
            </a:r>
            <a:r>
              <a:rPr dirty="0" sz="1800" spc="-10">
                <a:latin typeface="Gill Sans MT"/>
                <a:cs typeface="Gill Sans MT"/>
              </a:rPr>
              <a:t>es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790537" y="2678876"/>
            <a:ext cx="2241974" cy="20837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987648" y="3921224"/>
            <a:ext cx="905510" cy="520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91440" marR="5080" indent="-79375">
              <a:lnSpc>
                <a:spcPts val="2100"/>
              </a:lnSpc>
            </a:pPr>
            <a:r>
              <a:rPr dirty="0" sz="1800">
                <a:latin typeface="Gill Sans MT"/>
                <a:cs typeface="Gill Sans MT"/>
              </a:rPr>
              <a:t>3-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upda</a:t>
            </a:r>
            <a:r>
              <a:rPr dirty="0" sz="1800">
                <a:latin typeface="Gill Sans MT"/>
                <a:cs typeface="Gill Sans MT"/>
              </a:rPr>
              <a:t>te</a:t>
            </a:r>
            <a:r>
              <a:rPr dirty="0" sz="1800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changes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43064" y="2789385"/>
            <a:ext cx="1353185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99500"/>
              </a:lnSpc>
            </a:pPr>
            <a:r>
              <a:rPr dirty="0" sz="1800">
                <a:latin typeface="Gill Sans MT"/>
                <a:cs typeface="Gill Sans MT"/>
              </a:rPr>
              <a:t>4-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when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eady</a:t>
            </a:r>
            <a:r>
              <a:rPr dirty="0" sz="1800" spc="-10">
                <a:latin typeface="Gill Sans MT"/>
                <a:cs typeface="Gill Sans MT"/>
              </a:rPr>
              <a:t> co</a:t>
            </a:r>
            <a:r>
              <a:rPr dirty="0" sz="1800">
                <a:latin typeface="Gill Sans MT"/>
                <a:cs typeface="Gill Sans MT"/>
              </a:rPr>
              <a:t>mmit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y</a:t>
            </a:r>
            <a:r>
              <a:rPr dirty="0" sz="1800" spc="-10">
                <a:latin typeface="Gill Sans MT"/>
                <a:cs typeface="Gill Sans MT"/>
              </a:rPr>
              <a:t>our</a:t>
            </a:r>
            <a:r>
              <a:rPr dirty="0" sz="1800" spc="-10">
                <a:latin typeface="Gill Sans MT"/>
                <a:cs typeface="Gill Sans MT"/>
              </a:rPr>
              <a:t> changes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2862" y="1784675"/>
            <a:ext cx="556704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a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ti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spc="-4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svn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epo</a:t>
            </a:r>
            <a:r>
              <a:rPr dirty="0" sz="2000" spc="-10" b="0">
                <a:latin typeface="Bookman Old Style"/>
                <a:cs typeface="Bookman Old Style"/>
              </a:rPr>
              <a:t>sit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ry):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98756" y="1583573"/>
            <a:ext cx="1188720" cy="1030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20921" y="60762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5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8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0924" y="607621"/>
            <a:ext cx="1145752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364108" y="2286000"/>
            <a:ext cx="49530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28295">
              <a:lnSpc>
                <a:spcPct val="100000"/>
              </a:lnSpc>
            </a:pP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vna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d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min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c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eat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e 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&lt;svn_id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e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nti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f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ie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r&gt;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1513" y="2951737"/>
            <a:ext cx="7226300" cy="18059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marR="582930" indent="-342900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</a:tabLst>
            </a:pPr>
            <a:r>
              <a:rPr dirty="0" sz="2000" spc="-15" b="1">
                <a:solidFill>
                  <a:srgbClr val="FF2600"/>
                </a:solidFill>
                <a:latin typeface="Bookman Old Style"/>
                <a:cs typeface="Bookman Old Style"/>
              </a:rPr>
              <a:t>NOT</a:t>
            </a:r>
            <a:r>
              <a:rPr dirty="0" sz="2000" spc="-15" b="1">
                <a:solidFill>
                  <a:srgbClr val="FF2600"/>
                </a:solidFill>
                <a:latin typeface="Bookman Old Style"/>
                <a:cs typeface="Bookman Old Style"/>
              </a:rPr>
              <a:t>E </a:t>
            </a:r>
            <a:r>
              <a:rPr dirty="0" sz="2000" spc="-10" b="1">
                <a:solidFill>
                  <a:srgbClr val="FF2600"/>
                </a:solidFill>
                <a:latin typeface="Bookman Old Style"/>
                <a:cs typeface="Bookman Old Style"/>
              </a:rPr>
              <a:t>:</a:t>
            </a:r>
            <a:r>
              <a:rPr dirty="0" sz="2000" spc="-5" b="1">
                <a:solidFill>
                  <a:srgbClr val="FF26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Sub</a:t>
            </a:r>
            <a:r>
              <a:rPr dirty="0" sz="2000" spc="-10" b="0">
                <a:latin typeface="Bookman Old Style"/>
                <a:cs typeface="Bookman Old Style"/>
              </a:rPr>
              <a:t>versi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uses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50" b="0">
                <a:latin typeface="Bookman Old Style"/>
                <a:cs typeface="Bookman Old Style"/>
              </a:rPr>
              <a:t>r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abou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jects,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ke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evisi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10" b="0">
                <a:latin typeface="Bookman Old Style"/>
                <a:cs typeface="Bookman Old Style"/>
              </a:rPr>
              <a:t>s.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Clr>
                <a:srgbClr val="FF0000"/>
              </a:buClr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  <a:tab pos="6432550" algn="l"/>
              </a:tabLst>
            </a:pPr>
            <a:r>
              <a:rPr dirty="0" sz="2000" spc="-114" b="0">
                <a:latin typeface="Bookman Old Style"/>
                <a:cs typeface="Bookman Old Style"/>
              </a:rPr>
              <a:t>Y</a:t>
            </a:r>
            <a:r>
              <a:rPr dirty="0" sz="2000" b="0">
                <a:latin typeface="Bookman Old Style"/>
                <a:cs typeface="Bookman Old Style"/>
              </a:rPr>
              <a:t>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on'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need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dea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ry,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suggest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keep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 </a:t>
            </a:r>
            <a:r>
              <a:rPr dirty="0" sz="2000" b="0" i="1">
                <a:solidFill>
                  <a:srgbClr val="FF0000"/>
                </a:solidFill>
                <a:latin typeface="Bookman Old Style"/>
                <a:cs typeface="Bookman Old Style"/>
              </a:rPr>
              <a:t>sa</a:t>
            </a:r>
            <a:r>
              <a:rPr dirty="0" sz="2000" spc="-10" b="0" i="1">
                <a:solidFill>
                  <a:srgbClr val="FF0000"/>
                </a:solidFill>
                <a:latin typeface="Bookman Old Style"/>
                <a:cs typeface="Bookman Old Style"/>
              </a:rPr>
              <a:t>f</a:t>
            </a:r>
            <a:r>
              <a:rPr dirty="0" sz="2000" b="0" i="1">
                <a:solidFill>
                  <a:srgbClr val="FF0000"/>
                </a:solidFill>
                <a:latin typeface="Bookman Old Style"/>
                <a:cs typeface="Bookman Old Style"/>
              </a:rPr>
              <a:t>e</a:t>
            </a:r>
            <a:r>
              <a:rPr dirty="0" sz="2000" spc="-5" b="0" i="1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 i="1">
                <a:solidFill>
                  <a:srgbClr val="FF0000"/>
                </a:solidFill>
                <a:latin typeface="Bookman Old Style"/>
                <a:cs typeface="Bookman Old Style"/>
              </a:rPr>
              <a:t>p</a:t>
            </a:r>
            <a:r>
              <a:rPr dirty="0" sz="2000" spc="-10" b="0" i="1">
                <a:solidFill>
                  <a:srgbClr val="FF0000"/>
                </a:solidFill>
                <a:latin typeface="Bookman Old Style"/>
                <a:cs typeface="Bookman Old Style"/>
              </a:rPr>
              <a:t>l</a:t>
            </a:r>
            <a:r>
              <a:rPr dirty="0" sz="2000" b="0" i="1">
                <a:solidFill>
                  <a:srgbClr val="FF0000"/>
                </a:solidFill>
                <a:latin typeface="Bookman Old Style"/>
                <a:cs typeface="Bookman Old Style"/>
              </a:rPr>
              <a:t>ace</a:t>
            </a:r>
            <a:r>
              <a:rPr dirty="0" sz="2000" spc="-5" b="0" i="1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no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messi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un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kno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ha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you'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do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	</a:t>
            </a:r>
            <a:r>
              <a:rPr dirty="0" sz="2000" spc="-930">
                <a:latin typeface="Wingdings"/>
                <a:cs typeface="Wingdings"/>
              </a:rPr>
              <a:t></a:t>
            </a:r>
            <a:endParaRPr sz="2000">
              <a:latin typeface="Wingdings"/>
              <a:cs typeface="Wingding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6850" y="4799647"/>
            <a:ext cx="1608455" cy="2819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3685" indent="-260985">
              <a:lnSpc>
                <a:spcPct val="100000"/>
              </a:lnSpc>
              <a:buClr>
                <a:srgbClr val="339933"/>
              </a:buClr>
              <a:buFont typeface="Arial"/>
              <a:buChar char="•"/>
              <a:tabLst>
                <a:tab pos="274320" algn="l"/>
              </a:tabLst>
            </a:pP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mp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rti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98756" y="1583573"/>
            <a:ext cx="1188720" cy="1030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20921" y="60762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5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8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0924" y="607621"/>
            <a:ext cx="1145752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68110" y="5251847"/>
            <a:ext cx="8481695" cy="132397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28295">
              <a:lnSpc>
                <a:spcPct val="100000"/>
              </a:lnSpc>
              <a:tabLst>
                <a:tab pos="773430" algn="l"/>
              </a:tabLst>
            </a:pP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c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d	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y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our_pro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jec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t_di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endParaRPr sz="2000">
              <a:latin typeface="Georgia"/>
              <a:cs typeface="Georgia"/>
            </a:endParaRPr>
          </a:p>
          <a:p>
            <a:pPr marL="330835" marR="203200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im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po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t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file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: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///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a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fs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cs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pitt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edu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us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>
                <a:solidFill>
                  <a:srgbClr val="22288F"/>
                </a:solidFill>
                <a:latin typeface="Arial"/>
                <a:cs typeface="Arial"/>
              </a:rPr>
              <a:t>0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&lt;username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&lt;svn_identi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fier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&lt;m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y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proj&gt;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7347" y="1759607"/>
            <a:ext cx="385762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h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k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u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t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k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copy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1523" y="2286000"/>
            <a:ext cx="851281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453390" marR="1397635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chec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k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out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file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: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///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a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fs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cs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pitt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edu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us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>
                <a:solidFill>
                  <a:srgbClr val="22288F"/>
                </a:solidFill>
                <a:latin typeface="Arial"/>
                <a:cs typeface="Arial"/>
              </a:rPr>
              <a:t>0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&lt;username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&lt;svn_identi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fier&gt;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7972" y="3205400"/>
            <a:ext cx="7246620" cy="586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buClr>
                <a:srgbClr val="339933"/>
              </a:buClr>
              <a:buFont typeface="Arial"/>
              <a:buChar char="•"/>
              <a:tabLst>
                <a:tab pos="355600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a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te</a:t>
            </a:r>
            <a:r>
              <a:rPr dirty="0" sz="2000" spc="-4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ject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epo</a:t>
            </a:r>
            <a:r>
              <a:rPr dirty="0" sz="2000" spc="-10" b="0">
                <a:latin typeface="Bookman Old Style"/>
                <a:cs typeface="Bookman Old Style"/>
              </a:rPr>
              <a:t>sit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im</a:t>
            </a:r>
            <a:r>
              <a:rPr dirty="0" sz="2000" b="0">
                <a:latin typeface="Bookman Old Style"/>
                <a:cs typeface="Bookman Old Style"/>
              </a:rPr>
              <a:t>po</a:t>
            </a:r>
            <a:r>
              <a:rPr dirty="0" sz="2000" spc="-10" b="0">
                <a:latin typeface="Bookman Old Style"/>
                <a:cs typeface="Bookman Old Style"/>
              </a:rPr>
              <a:t>rt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ject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2773" y="3886200"/>
            <a:ext cx="831088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208279" marR="154940" indent="367030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mk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d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ir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file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: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///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a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fs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cs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pitt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edu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us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>
                <a:solidFill>
                  <a:srgbClr val="22288F"/>
                </a:solidFill>
                <a:latin typeface="Arial"/>
                <a:cs typeface="Arial"/>
              </a:rPr>
              <a:t>0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&lt;username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&lt;svn_identi</a:t>
            </a:r>
            <a:r>
              <a:rPr dirty="0" sz="2000" spc="-5" i="1">
                <a:solidFill>
                  <a:srgbClr val="19177C"/>
                </a:solidFill>
                <a:latin typeface="Georgia"/>
                <a:cs typeface="Georgia"/>
              </a:rPr>
              <a:t>fier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&lt;m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y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proj&gt;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2862" y="1784675"/>
            <a:ext cx="355727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mmi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tti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spc="-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chan</a:t>
            </a:r>
            <a:r>
              <a:rPr dirty="0" sz="2000" spc="-5" b="0">
                <a:latin typeface="Bookman Old Style"/>
                <a:cs typeface="Bookman Old Style"/>
              </a:rPr>
              <a:t>ges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98756" y="1583573"/>
            <a:ext cx="1188720" cy="1030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620921" y="60762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5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8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0924" y="607621"/>
            <a:ext cx="1145752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760343" y="2239833"/>
            <a:ext cx="640080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28295">
              <a:lnSpc>
                <a:spcPct val="100000"/>
              </a:lnSpc>
            </a:pP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il</a:t>
            </a:r>
            <a:r>
              <a:rPr dirty="0" sz="2000" spc="-1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k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ry:</a:t>
            </a:r>
            <a:endParaRPr sz="2000">
              <a:latin typeface="Bookman Old Style"/>
              <a:cs typeface="Bookman Old Style"/>
            </a:endParaRPr>
          </a:p>
          <a:p>
            <a:pPr marL="1670050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co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mm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it –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m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 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“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some_message”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2862" y="3188297"/>
            <a:ext cx="326326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W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rk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w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th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si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88052" y="3505200"/>
            <a:ext cx="632460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453390">
              <a:lnSpc>
                <a:spcPct val="100000"/>
              </a:lnSpc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spc="-15" b="0">
                <a:latin typeface="Bookman Old Style"/>
                <a:cs typeface="Bookman Old Style"/>
              </a:rPr>
              <a:t>heck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s:</a:t>
            </a:r>
            <a:endParaRPr sz="2000">
              <a:latin typeface="Bookman Old Style"/>
              <a:cs typeface="Bookman Old Style"/>
            </a:endParaRPr>
          </a:p>
          <a:p>
            <a:pPr marL="2125345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statu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s 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&lt;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fi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l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e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_</a:t>
            </a:r>
            <a:r>
              <a:rPr dirty="0" sz="2000" spc="-20" i="1">
                <a:solidFill>
                  <a:srgbClr val="19177C"/>
                </a:solidFill>
                <a:latin typeface="Georgia"/>
                <a:cs typeface="Georgia"/>
              </a:rPr>
              <a:t>na</a:t>
            </a:r>
            <a:r>
              <a:rPr dirty="0" sz="2000" spc="-20" i="1">
                <a:solidFill>
                  <a:srgbClr val="19177C"/>
                </a:solidFill>
                <a:latin typeface="Georgia"/>
                <a:cs typeface="Georgia"/>
              </a:rPr>
              <a:t>m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e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56063" y="4421851"/>
            <a:ext cx="6066790" cy="2171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4077335">
              <a:lnSpc>
                <a:spcPts val="2100"/>
              </a:lnSpc>
              <a:tabLst>
                <a:tab pos="382270" algn="l"/>
              </a:tabLst>
            </a:pP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U:	</a:t>
            </a:r>
            <a:r>
              <a:rPr dirty="0" sz="1800" spc="-434">
                <a:solidFill>
                  <a:srgbClr val="FF0000"/>
                </a:solidFill>
                <a:latin typeface="Gill Sans MT"/>
                <a:cs typeface="Gill Sans MT"/>
              </a:rPr>
              <a:t> </a:t>
            </a:r>
            <a:r>
              <a:rPr dirty="0" sz="1800" spc="-434">
                <a:latin typeface="Gill Sans MT"/>
                <a:cs typeface="Gill Sans MT"/>
              </a:rPr>
              <a:t>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as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updated</a:t>
            </a:r>
            <a:r>
              <a:rPr dirty="0" sz="1800">
                <a:latin typeface="Gill Sans MT"/>
                <a:cs typeface="Gill Sans MT"/>
              </a:rPr>
              <a:t>.</a:t>
            </a:r>
            <a:r>
              <a:rPr dirty="0" sz="1800">
                <a:latin typeface="Gill Sans MT"/>
                <a:cs typeface="Gill Sans MT"/>
              </a:rPr>
              <a:t> </a:t>
            </a: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A:	</a:t>
            </a:r>
            <a:r>
              <a:rPr dirty="0" sz="1800">
                <a:latin typeface="Gill Sans MT"/>
                <a:cs typeface="Gill Sans MT"/>
              </a:rPr>
              <a:t>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as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</a:t>
            </a:r>
            <a:r>
              <a:rPr dirty="0" sz="1800" spc="-30">
                <a:latin typeface="Gill Sans MT"/>
                <a:cs typeface="Gill Sans MT"/>
              </a:rPr>
              <a:t>d</a:t>
            </a:r>
            <a:r>
              <a:rPr dirty="0" sz="1800" spc="-10">
                <a:latin typeface="Gill Sans MT"/>
                <a:cs typeface="Gill Sans MT"/>
              </a:rPr>
              <a:t>ded</a:t>
            </a:r>
            <a:r>
              <a:rPr dirty="0" sz="1800">
                <a:latin typeface="Gill Sans MT"/>
                <a:cs typeface="Gill Sans MT"/>
              </a:rPr>
              <a:t>.</a:t>
            </a:r>
            <a:endParaRPr sz="1800">
              <a:latin typeface="Gill Sans MT"/>
              <a:cs typeface="Gill Sans MT"/>
            </a:endParaRPr>
          </a:p>
          <a:p>
            <a:pPr marL="12700" marR="4062095">
              <a:lnSpc>
                <a:spcPts val="2100"/>
              </a:lnSpc>
              <a:spcBef>
                <a:spcPts val="100"/>
              </a:spcBef>
              <a:tabLst>
                <a:tab pos="368300" algn="l"/>
                <a:tab pos="401320" algn="l"/>
              </a:tabLst>
            </a:pP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D:		</a:t>
            </a:r>
            <a:r>
              <a:rPr dirty="0" sz="1800">
                <a:latin typeface="Gill Sans MT"/>
                <a:cs typeface="Gill Sans MT"/>
              </a:rPr>
              <a:t>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as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d</a:t>
            </a:r>
            <a:r>
              <a:rPr dirty="0" sz="1800">
                <a:latin typeface="Gill Sans MT"/>
                <a:cs typeface="Gill Sans MT"/>
              </a:rPr>
              <a:t>el</a:t>
            </a:r>
            <a:r>
              <a:rPr dirty="0" sz="1800" spc="-10">
                <a:latin typeface="Gill Sans MT"/>
                <a:cs typeface="Gill Sans MT"/>
              </a:rPr>
              <a:t>eted</a:t>
            </a:r>
            <a:r>
              <a:rPr dirty="0" sz="1800">
                <a:latin typeface="Gill Sans MT"/>
                <a:cs typeface="Gill Sans MT"/>
              </a:rPr>
              <a:t>.</a:t>
            </a:r>
            <a:r>
              <a:rPr dirty="0" sz="1800">
                <a:latin typeface="Gill Sans MT"/>
                <a:cs typeface="Gill Sans MT"/>
              </a:rPr>
              <a:t> </a:t>
            </a: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R:	</a:t>
            </a:r>
            <a:r>
              <a:rPr dirty="0" sz="1800">
                <a:latin typeface="Gill Sans MT"/>
                <a:cs typeface="Gill Sans MT"/>
              </a:rPr>
              <a:t>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as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>
                <a:latin typeface="Gill Sans MT"/>
                <a:cs typeface="Gill Sans MT"/>
              </a:rPr>
              <a:t>epl</a:t>
            </a:r>
            <a:r>
              <a:rPr dirty="0" sz="1800" spc="-10">
                <a:latin typeface="Gill Sans MT"/>
                <a:cs typeface="Gill Sans MT"/>
              </a:rPr>
              <a:t>aced</a:t>
            </a:r>
            <a:r>
              <a:rPr dirty="0" sz="1800">
                <a:latin typeface="Gill Sans MT"/>
                <a:cs typeface="Gill Sans MT"/>
              </a:rPr>
              <a:t>.</a:t>
            </a:r>
            <a:endParaRPr sz="1800">
              <a:latin typeface="Gill Sans MT"/>
              <a:cs typeface="Gill Sans MT"/>
            </a:endParaRPr>
          </a:p>
          <a:p>
            <a:pPr marL="12700">
              <a:lnSpc>
                <a:spcPts val="2110"/>
              </a:lnSpc>
              <a:tabLst>
                <a:tab pos="399415" algn="l"/>
              </a:tabLst>
            </a:pP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G</a:t>
            </a:r>
            <a:r>
              <a:rPr dirty="0" sz="1800">
                <a:latin typeface="Gill Sans MT"/>
                <a:cs typeface="Gill Sans MT"/>
              </a:rPr>
              <a:t>:	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w</a:t>
            </a:r>
            <a:r>
              <a:rPr dirty="0" sz="1800" spc="-10">
                <a:latin typeface="Gill Sans MT"/>
                <a:cs typeface="Gill Sans MT"/>
              </a:rPr>
              <a:t>as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merged</a:t>
            </a:r>
            <a:r>
              <a:rPr dirty="0" sz="1800">
                <a:latin typeface="Gill Sans MT"/>
                <a:cs typeface="Gill Sans MT"/>
              </a:rPr>
              <a:t>.</a:t>
            </a:r>
            <a:endParaRPr sz="1800">
              <a:latin typeface="Gill Sans MT"/>
              <a:cs typeface="Gill Sans MT"/>
            </a:endParaRPr>
          </a:p>
          <a:p>
            <a:pPr marL="12700">
              <a:lnSpc>
                <a:spcPts val="2130"/>
              </a:lnSpc>
              <a:tabLst>
                <a:tab pos="369570" algn="l"/>
              </a:tabLst>
            </a:pP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?:	</a:t>
            </a:r>
            <a:r>
              <a:rPr dirty="0" sz="1800" spc="-10">
                <a:latin typeface="Gill Sans MT"/>
                <a:cs typeface="Gill Sans MT"/>
              </a:rPr>
              <a:t>Resou</a:t>
            </a:r>
            <a:r>
              <a:rPr dirty="0" sz="1800" spc="-55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ce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no</a:t>
            </a:r>
            <a:r>
              <a:rPr dirty="0" sz="1800">
                <a:latin typeface="Gill Sans MT"/>
                <a:cs typeface="Gill Sans MT"/>
              </a:rPr>
              <a:t>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und</a:t>
            </a:r>
            <a:r>
              <a:rPr dirty="0" sz="1800">
                <a:latin typeface="Gill Sans MT"/>
                <a:cs typeface="Gill Sans MT"/>
              </a:rPr>
              <a:t>er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v</a:t>
            </a:r>
            <a:r>
              <a:rPr dirty="0" sz="1800" spc="-10">
                <a:latin typeface="Gill Sans MT"/>
                <a:cs typeface="Gill Sans MT"/>
              </a:rPr>
              <a:t>ers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n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co</a:t>
            </a:r>
            <a:r>
              <a:rPr dirty="0" sz="1800">
                <a:latin typeface="Gill Sans MT"/>
                <a:cs typeface="Gill Sans MT"/>
              </a:rPr>
              <a:t>nt</a:t>
            </a:r>
            <a:r>
              <a:rPr dirty="0" sz="1800" spc="-45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l.</a:t>
            </a:r>
            <a:endParaRPr sz="1800">
              <a:latin typeface="Gill Sans MT"/>
              <a:cs typeface="Gill Sans MT"/>
            </a:endParaRPr>
          </a:p>
          <a:p>
            <a:pPr marL="457200" marR="5080" indent="-445134">
              <a:lnSpc>
                <a:spcPct val="101899"/>
              </a:lnSpc>
              <a:tabLst>
                <a:tab pos="419100" algn="l"/>
              </a:tabLst>
            </a:pPr>
            <a:r>
              <a:rPr dirty="0" sz="1800">
                <a:solidFill>
                  <a:srgbClr val="FF0000"/>
                </a:solidFill>
                <a:latin typeface="Gill Sans MT"/>
                <a:cs typeface="Gill Sans MT"/>
              </a:rPr>
              <a:t>!:	</a:t>
            </a:r>
            <a:r>
              <a:rPr dirty="0" sz="1800" spc="-10">
                <a:latin typeface="Gill Sans MT"/>
                <a:cs typeface="Gill Sans MT"/>
              </a:rPr>
              <a:t>Resou</a:t>
            </a:r>
            <a:r>
              <a:rPr dirty="0" sz="1800" spc="-55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ce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mi</a:t>
            </a:r>
            <a:r>
              <a:rPr dirty="0" sz="1800" spc="-10">
                <a:latin typeface="Gill Sans MT"/>
                <a:cs typeface="Gill Sans MT"/>
              </a:rPr>
              <a:t>ss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ng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or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nco</a:t>
            </a:r>
            <a:r>
              <a:rPr dirty="0" sz="1800">
                <a:latin typeface="Gill Sans MT"/>
                <a:cs typeface="Gill Sans MT"/>
              </a:rPr>
              <a:t>mplete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(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5">
                <a:latin typeface="Gill Sans MT"/>
                <a:cs typeface="Gill Sans MT"/>
              </a:rPr>
              <a:t>em</a:t>
            </a:r>
            <a:r>
              <a:rPr dirty="0" sz="1800" spc="-30">
                <a:latin typeface="Gill Sans MT"/>
                <a:cs typeface="Gill Sans MT"/>
              </a:rPr>
              <a:t>o</a:t>
            </a:r>
            <a:r>
              <a:rPr dirty="0" sz="1800" spc="-50">
                <a:latin typeface="Gill Sans MT"/>
                <a:cs typeface="Gill Sans MT"/>
              </a:rPr>
              <a:t>v</a:t>
            </a:r>
            <a:r>
              <a:rPr dirty="0" sz="1800" spc="-10">
                <a:latin typeface="Gill Sans MT"/>
                <a:cs typeface="Gill Sans MT"/>
              </a:rPr>
              <a:t>ed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20">
                <a:latin typeface="Gill Sans MT"/>
                <a:cs typeface="Gill Sans MT"/>
              </a:rPr>
              <a:t>b</a:t>
            </a:r>
            <a:r>
              <a:rPr dirty="0" sz="1800" spc="-10">
                <a:latin typeface="Gill Sans MT"/>
                <a:cs typeface="Gill Sans MT"/>
              </a:rPr>
              <a:t>y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ano</a:t>
            </a:r>
            <a:r>
              <a:rPr dirty="0" sz="1800">
                <a:latin typeface="Gill Sans MT"/>
                <a:cs typeface="Gill Sans MT"/>
              </a:rPr>
              <a:t>ther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too</a:t>
            </a:r>
            <a:r>
              <a:rPr dirty="0" sz="1800">
                <a:latin typeface="Gill Sans MT"/>
                <a:cs typeface="Gill Sans MT"/>
              </a:rPr>
              <a:t>l</a:t>
            </a:r>
            <a:r>
              <a:rPr dirty="0" sz="1800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tha</a:t>
            </a:r>
            <a:r>
              <a:rPr dirty="0" sz="1800">
                <a:latin typeface="Gill Sans MT"/>
                <a:cs typeface="Gill Sans MT"/>
              </a:rPr>
              <a:t>n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Sub</a:t>
            </a:r>
            <a:r>
              <a:rPr dirty="0" sz="1800" spc="-50">
                <a:latin typeface="Gill Sans MT"/>
                <a:cs typeface="Gill Sans MT"/>
              </a:rPr>
              <a:t>v</a:t>
            </a:r>
            <a:r>
              <a:rPr dirty="0" sz="1800" spc="-10">
                <a:latin typeface="Gill Sans MT"/>
                <a:cs typeface="Gill Sans MT"/>
              </a:rPr>
              <a:t>ers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o</a:t>
            </a:r>
            <a:r>
              <a:rPr dirty="0" sz="1800">
                <a:latin typeface="Gill Sans MT"/>
                <a:cs typeface="Gill Sans MT"/>
              </a:rPr>
              <a:t>n).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47419">
              <a:lnSpc>
                <a:spcPct val="100000"/>
              </a:lnSpc>
            </a:pPr>
            <a:r>
              <a:rPr dirty="0" spc="-5"/>
              <a:t>Agenda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863" y="2123361"/>
            <a:ext cx="5587365" cy="3939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marR="176085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spc="-15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2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spc="-1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esou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ces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b="0">
                <a:latin typeface="Bookman Old Style"/>
                <a:cs typeface="Bookman Old Style"/>
              </a:rPr>
              <a:t> depa</a:t>
            </a:r>
            <a:r>
              <a:rPr dirty="0" sz="2000" spc="-15" b="0">
                <a:latin typeface="Bookman Old Style"/>
                <a:cs typeface="Bookman Old Style"/>
              </a:rPr>
              <a:t>rtm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penAFS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How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to:</a:t>
            </a:r>
            <a:endParaRPr sz="2000">
              <a:latin typeface="Bookman Old Style"/>
              <a:cs typeface="Bookman Old Style"/>
            </a:endParaRPr>
          </a:p>
          <a:p>
            <a:pPr lvl="1" marL="81280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Get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okens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spc="-65" b="0">
                <a:latin typeface="Bookman Old Style"/>
                <a:cs typeface="Bookman Old Style"/>
              </a:rPr>
              <a:t>W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ndo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s/L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spc="-10" b="0">
                <a:latin typeface="Bookman Old Style"/>
                <a:cs typeface="Bookman Old Style"/>
              </a:rPr>
              <a:t>)</a:t>
            </a:r>
            <a:endParaRPr sz="2000">
              <a:latin typeface="Bookman Old Style"/>
              <a:cs typeface="Bookman Old Style"/>
            </a:endParaRPr>
          </a:p>
          <a:p>
            <a:pPr lvl="1" marL="81280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spc="-15" b="0">
                <a:latin typeface="Bookman Old Style"/>
                <a:cs typeface="Bookman Old Style"/>
              </a:rPr>
              <a:t>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endParaRPr sz="2000">
              <a:latin typeface="Bookman Old Style"/>
              <a:cs typeface="Bookman Old Style"/>
            </a:endParaRPr>
          </a:p>
          <a:p>
            <a:pPr lvl="1" marL="81280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20" b="0">
                <a:latin typeface="Bookman Old Style"/>
                <a:cs typeface="Bookman Old Style"/>
              </a:rPr>
              <a:t>ana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g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oup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endParaRPr sz="2000">
              <a:latin typeface="Bookman Old Style"/>
              <a:cs typeface="Bookman Old Style"/>
            </a:endParaRPr>
          </a:p>
          <a:p>
            <a:pPr lvl="1" marL="81280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20" b="0">
                <a:latin typeface="Bookman Old Style"/>
                <a:cs typeface="Bookman Old Style"/>
              </a:rPr>
              <a:t>ana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Sub</a:t>
            </a:r>
            <a:r>
              <a:rPr dirty="0" sz="2000" spc="-10" b="0">
                <a:latin typeface="Bookman Old Style"/>
                <a:cs typeface="Bookman Old Style"/>
              </a:rPr>
              <a:t>versi</a:t>
            </a:r>
            <a:r>
              <a:rPr dirty="0" sz="2000" b="0">
                <a:latin typeface="Bookman Old Style"/>
                <a:cs typeface="Bookman Old Style"/>
              </a:rPr>
              <a:t>ons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svn</a:t>
            </a:r>
            <a:r>
              <a:rPr dirty="0" sz="2000" spc="-10" b="0">
                <a:latin typeface="Bookman Old Style"/>
                <a:cs typeface="Bookman Old Style"/>
              </a:rPr>
              <a:t>)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epo</a:t>
            </a:r>
            <a:r>
              <a:rPr dirty="0" sz="2000" spc="-10" b="0">
                <a:latin typeface="Bookman Old Style"/>
                <a:cs typeface="Bookman Old Style"/>
              </a:rPr>
              <a:t>sit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marL="461645" indent="-398145">
              <a:lnSpc>
                <a:spcPct val="100000"/>
              </a:lnSpc>
              <a:buFont typeface="Arial"/>
              <a:buChar char="•"/>
              <a:tabLst>
                <a:tab pos="46228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Usi</a:t>
            </a:r>
            <a:r>
              <a:rPr dirty="0" sz="2000" spc="-15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 i="1">
                <a:solidFill>
                  <a:srgbClr val="C00000"/>
                </a:solidFill>
                <a:latin typeface="Bookman Old Style"/>
                <a:cs typeface="Bookman Old Style"/>
              </a:rPr>
              <a:t>Cond</a:t>
            </a:r>
            <a:r>
              <a:rPr dirty="0" sz="2000" spc="-10" b="0" i="1">
                <a:solidFill>
                  <a:srgbClr val="C00000"/>
                </a:solidFill>
                <a:latin typeface="Bookman Old Style"/>
                <a:cs typeface="Bookman Old Style"/>
              </a:rPr>
              <a:t>or</a:t>
            </a:r>
            <a:r>
              <a:rPr dirty="0" sz="2000" spc="35" b="0" i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ster</a:t>
            </a:r>
            <a:endParaRPr sz="2000">
              <a:latin typeface="Bookman Old Style"/>
              <a:cs typeface="Bookman Old Style"/>
            </a:endParaRPr>
          </a:p>
          <a:p>
            <a:pPr lvl="1" marL="918844" indent="-398145">
              <a:lnSpc>
                <a:spcPct val="100000"/>
              </a:lnSpc>
              <a:buFont typeface="Arial"/>
              <a:buChar char="•"/>
              <a:tabLst>
                <a:tab pos="91948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sub</a:t>
            </a:r>
            <a:r>
              <a:rPr dirty="0" sz="2000" spc="-15" b="0">
                <a:latin typeface="Bookman Old Style"/>
                <a:cs typeface="Bookman Old Style"/>
              </a:rPr>
              <a:t>mit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ch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obs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96923" y="1600201"/>
            <a:ext cx="990598" cy="990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477923" y="1676401"/>
            <a:ext cx="990598" cy="9905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858923" y="1752600"/>
            <a:ext cx="990597" cy="990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78121" y="6810375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 h="0">
                <a:moveTo>
                  <a:pt x="0" y="0"/>
                </a:moveTo>
                <a:lnTo>
                  <a:pt x="1066799" y="0"/>
                </a:lnTo>
              </a:path>
            </a:pathLst>
          </a:custGeom>
          <a:ln w="9524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15323" y="6810375"/>
            <a:ext cx="838200" cy="0"/>
          </a:xfrm>
          <a:custGeom>
            <a:avLst/>
            <a:gdLst/>
            <a:ahLst/>
            <a:cxnLst/>
            <a:rect l="l" t="t" r="r" b="b"/>
            <a:pathLst>
              <a:path w="838200" h="0">
                <a:moveTo>
                  <a:pt x="0" y="0"/>
                </a:moveTo>
                <a:lnTo>
                  <a:pt x="838199" y="0"/>
                </a:lnTo>
              </a:path>
            </a:pathLst>
          </a:custGeom>
          <a:ln w="9524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15323" y="1600201"/>
            <a:ext cx="8229600" cy="0"/>
          </a:xfrm>
          <a:custGeom>
            <a:avLst/>
            <a:gdLst/>
            <a:ahLst/>
            <a:cxnLst/>
            <a:rect l="l" t="t" r="r" b="b"/>
            <a:pathLst>
              <a:path w="8229600" h="0">
                <a:moveTo>
                  <a:pt x="0" y="0"/>
                </a:moveTo>
                <a:lnTo>
                  <a:pt x="8229597" y="1"/>
                </a:lnTo>
              </a:path>
            </a:pathLst>
          </a:custGeom>
          <a:ln w="9524">
            <a:solidFill>
              <a:srgbClr val="AEC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12491" y="6889407"/>
            <a:ext cx="120650" cy="191135"/>
          </a:xfrm>
          <a:custGeom>
            <a:avLst/>
            <a:gdLst/>
            <a:ahLst/>
            <a:cxnLst/>
            <a:rect l="l" t="t" r="r" b="b"/>
            <a:pathLst>
              <a:path w="120650" h="191134">
                <a:moveTo>
                  <a:pt x="0" y="0"/>
                </a:moveTo>
                <a:lnTo>
                  <a:pt x="0" y="190848"/>
                </a:lnTo>
                <a:lnTo>
                  <a:pt x="120313" y="95425"/>
                </a:lnTo>
                <a:lnTo>
                  <a:pt x="0" y="0"/>
                </a:lnTo>
                <a:close/>
              </a:path>
            </a:pathLst>
          </a:custGeom>
          <a:solidFill>
            <a:srgbClr val="AEC5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98805">
              <a:lnSpc>
                <a:spcPct val="100000"/>
              </a:lnSpc>
            </a:pPr>
            <a:r>
              <a:rPr dirty="0"/>
              <a:t>Subve</a:t>
            </a:r>
            <a:r>
              <a:rPr dirty="0" spc="-15"/>
              <a:t>rsi</a:t>
            </a:r>
            <a:r>
              <a:rPr dirty="0" spc="-15"/>
              <a:t>on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12862" y="1607207"/>
            <a:ext cx="164782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5" b="1" u="heavy">
                <a:solidFill>
                  <a:srgbClr val="339933"/>
                </a:solidFill>
                <a:latin typeface="Bookman Old Style"/>
                <a:cs typeface="Bookman Old Style"/>
              </a:rPr>
              <a:t>Adding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file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98756" y="1583573"/>
            <a:ext cx="1188720" cy="1030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620921" y="607621"/>
            <a:ext cx="1146175" cy="990600"/>
          </a:xfrm>
          <a:custGeom>
            <a:avLst/>
            <a:gdLst/>
            <a:ahLst/>
            <a:cxnLst/>
            <a:rect l="l" t="t" r="r" b="b"/>
            <a:pathLst>
              <a:path w="1146175" h="990600">
                <a:moveTo>
                  <a:pt x="1060622" y="0"/>
                </a:moveTo>
                <a:lnTo>
                  <a:pt x="78063" y="289"/>
                </a:lnTo>
                <a:lnTo>
                  <a:pt x="38398" y="13962"/>
                </a:lnTo>
                <a:lnTo>
                  <a:pt x="10525" y="44095"/>
                </a:lnTo>
                <a:lnTo>
                  <a:pt x="0" y="85131"/>
                </a:lnTo>
                <a:lnTo>
                  <a:pt x="289" y="912536"/>
                </a:lnTo>
                <a:lnTo>
                  <a:pt x="13962" y="952201"/>
                </a:lnTo>
                <a:lnTo>
                  <a:pt x="44095" y="980074"/>
                </a:lnTo>
                <a:lnTo>
                  <a:pt x="85131" y="990600"/>
                </a:lnTo>
                <a:lnTo>
                  <a:pt x="1067690" y="990310"/>
                </a:lnTo>
                <a:lnTo>
                  <a:pt x="1107356" y="976637"/>
                </a:lnTo>
                <a:lnTo>
                  <a:pt x="1135229" y="946504"/>
                </a:lnTo>
                <a:lnTo>
                  <a:pt x="1145754" y="905468"/>
                </a:lnTo>
                <a:lnTo>
                  <a:pt x="1145465" y="78063"/>
                </a:lnTo>
                <a:lnTo>
                  <a:pt x="1131791" y="38398"/>
                </a:lnTo>
                <a:lnTo>
                  <a:pt x="1101659" y="10525"/>
                </a:lnTo>
                <a:lnTo>
                  <a:pt x="106062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620924" y="607621"/>
            <a:ext cx="1145752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760343" y="1905001"/>
            <a:ext cx="6400800" cy="1016000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28295">
              <a:lnSpc>
                <a:spcPct val="100000"/>
              </a:lnSpc>
            </a:pP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il</a:t>
            </a:r>
            <a:r>
              <a:rPr dirty="0" sz="2000" spc="-1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k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ry:</a:t>
            </a:r>
            <a:endParaRPr sz="2000">
              <a:latin typeface="Bookman Old Style"/>
              <a:cs typeface="Bookman Old Style"/>
            </a:endParaRPr>
          </a:p>
          <a:p>
            <a:pPr algn="ctr" marR="186690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add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&lt;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file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dir_name&gt;</a:t>
            </a:r>
            <a:endParaRPr sz="2000">
              <a:latin typeface="Georgia"/>
              <a:cs typeface="Georgia"/>
            </a:endParaRPr>
          </a:p>
          <a:p>
            <a:pPr algn="ctr" marR="163195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Then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need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15" b="0">
                <a:latin typeface="Bookman Old Style"/>
                <a:cs typeface="Bookman Old Style"/>
              </a:rPr>
              <a:t>mmit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added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e/</a:t>
            </a:r>
            <a:r>
              <a:rPr dirty="0" sz="2000" spc="-10" b="0">
                <a:latin typeface="Bookman Old Style"/>
                <a:cs typeface="Bookman Old Style"/>
              </a:rPr>
              <a:t>dir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2862" y="3035897"/>
            <a:ext cx="277558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F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d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d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f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f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8052" y="3333690"/>
            <a:ext cx="63246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575945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diff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8052" y="3810000"/>
            <a:ext cx="63246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575945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diff &lt;file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/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d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ir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_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nam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e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0263" y="4350407"/>
            <a:ext cx="2938145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mp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a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g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si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88052" y="4648200"/>
            <a:ext cx="63246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637540">
              <a:lnSpc>
                <a:spcPct val="100000"/>
              </a:lnSpc>
            </a:pP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vn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 co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m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p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ar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e 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-r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R1:R2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 i="1">
                <a:solidFill>
                  <a:srgbClr val="22288F"/>
                </a:solidFill>
                <a:latin typeface="Georgia"/>
                <a:cs typeface="Georgia"/>
              </a:rPr>
              <a:t>&lt;</a:t>
            </a:r>
            <a:r>
              <a:rPr dirty="0" sz="2000" spc="-15" i="1">
                <a:solidFill>
                  <a:srgbClr val="22288F"/>
                </a:solidFill>
                <a:latin typeface="Georgia"/>
                <a:cs typeface="Georgia"/>
              </a:rPr>
              <a:t>filename&gt;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70263" y="5188607"/>
            <a:ext cx="254635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7010" indent="-194310">
              <a:lnSpc>
                <a:spcPct val="100000"/>
              </a:lnSpc>
              <a:buSzPct val="90000"/>
              <a:buFont typeface="Arial"/>
              <a:buChar char="•"/>
              <a:tabLst>
                <a:tab pos="207645" algn="l"/>
              </a:tabLst>
            </a:pP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rt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l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a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l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d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ts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54405" y="5562600"/>
            <a:ext cx="63246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637540">
              <a:lnSpc>
                <a:spcPct val="100000"/>
              </a:lnSpc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rev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er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t 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&lt;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filename&gt;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753523" y="6457890"/>
            <a:ext cx="6324600" cy="400685"/>
          </a:xfrm>
          <a:custGeom>
            <a:avLst/>
            <a:gdLst/>
            <a:ahLst/>
            <a:cxnLst/>
            <a:rect l="l" t="t" r="r" b="b"/>
            <a:pathLst>
              <a:path w="6324600" h="400684">
                <a:moveTo>
                  <a:pt x="0" y="0"/>
                </a:moveTo>
                <a:lnTo>
                  <a:pt x="6324598" y="0"/>
                </a:lnTo>
                <a:lnTo>
                  <a:pt x="6324598" y="400109"/>
                </a:lnTo>
                <a:lnTo>
                  <a:pt x="0" y="400109"/>
                </a:lnTo>
                <a:lnTo>
                  <a:pt x="0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1079169" y="6101000"/>
            <a:ext cx="4189095" cy="720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355600" indent="-342900">
              <a:lnSpc>
                <a:spcPct val="100000"/>
              </a:lnSpc>
              <a:buClr>
                <a:srgbClr val="339933"/>
              </a:buClr>
              <a:buFont typeface="Arial"/>
              <a:buChar char="•"/>
              <a:tabLst>
                <a:tab pos="355600" algn="l"/>
              </a:tabLst>
            </a:pP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rt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to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P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re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u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e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v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si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  <a:p>
            <a:pPr algn="ctr" marR="15240">
              <a:lnSpc>
                <a:spcPct val="100000"/>
              </a:lnSpc>
              <a:spcBef>
                <a:spcPts val="1065"/>
              </a:spcBef>
            </a:pP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v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upd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a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te 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-r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1147" y="994915"/>
            <a:ext cx="2863850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Th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 </a:t>
            </a:r>
            <a:r>
              <a:rPr dirty="0" sz="2500" b="1" i="1">
                <a:solidFill>
                  <a:srgbClr val="525B7E"/>
                </a:solidFill>
                <a:latin typeface="Bookman Old Style"/>
                <a:cs typeface="Bookman Old Style"/>
              </a:rPr>
              <a:t>Maté</a:t>
            </a:r>
            <a:r>
              <a:rPr dirty="0" sz="2500" spc="-5" b="1" i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Cl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uste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r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863" y="1986200"/>
            <a:ext cx="7217409" cy="36347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5904" marR="5080" indent="-243204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b="0">
                <a:latin typeface="Bookman Old Style"/>
                <a:cs typeface="Bookman Old Style"/>
              </a:rPr>
              <a:t>The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depa</a:t>
            </a:r>
            <a:r>
              <a:rPr dirty="0" sz="2000" spc="-15" b="0">
                <a:latin typeface="Bookman Old Style"/>
                <a:cs typeface="Bookman Old Style"/>
              </a:rPr>
              <a:t>rtm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op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16 SunFi</a:t>
            </a:r>
            <a:r>
              <a:rPr dirty="0" sz="2000" spc="15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X2100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servers,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each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dua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2</a:t>
            </a:r>
            <a:r>
              <a:rPr dirty="0" sz="2000" spc="-10" b="0">
                <a:latin typeface="Bookman Old Style"/>
                <a:cs typeface="Bookman Old Style"/>
              </a:rPr>
              <a:t>.</a:t>
            </a:r>
            <a:r>
              <a:rPr dirty="0" sz="2000" b="0">
                <a:latin typeface="Bookman Old Style"/>
                <a:cs typeface="Bookman Old Style"/>
              </a:rPr>
              <a:t>4</a:t>
            </a:r>
            <a:r>
              <a:rPr dirty="0" sz="2000" spc="-15" b="0">
                <a:latin typeface="Bookman Old Style"/>
                <a:cs typeface="Bookman Old Style"/>
              </a:rPr>
              <a:t>GHz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64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20" b="0">
                <a:latin typeface="Bookman Old Style"/>
                <a:cs typeface="Bookman Old Style"/>
              </a:rPr>
              <a:t>MD</a:t>
            </a:r>
            <a:r>
              <a:rPr dirty="0" sz="2000" spc="-15" b="0">
                <a:latin typeface="Bookman Old Style"/>
                <a:cs typeface="Bookman Old Style"/>
              </a:rPr>
              <a:t> O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te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ocesso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4</a:t>
            </a:r>
            <a:r>
              <a:rPr dirty="0" sz="2000" spc="-20" b="0">
                <a:latin typeface="Bookman Old Style"/>
                <a:cs typeface="Bookman Old Style"/>
              </a:rPr>
              <a:t>GB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RA</a:t>
            </a:r>
            <a:r>
              <a:rPr dirty="0" sz="2000" spc="-15" b="0">
                <a:latin typeface="Bookman Old Style"/>
                <a:cs typeface="Bookman Old Style"/>
              </a:rPr>
              <a:t>M.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37185" marR="435609" indent="-324485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b="0">
                <a:latin typeface="Bookman Old Style"/>
                <a:cs typeface="Bookman Old Style"/>
              </a:rPr>
              <a:t>Th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spc="-1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uns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40" b="0">
                <a:latin typeface="Bookman Old Style"/>
                <a:cs typeface="Bookman Old Style"/>
              </a:rPr>
              <a:t> </a:t>
            </a:r>
            <a:r>
              <a:rPr dirty="0" sz="2000" b="1" i="1">
                <a:solidFill>
                  <a:srgbClr val="C00000"/>
                </a:solidFill>
                <a:latin typeface="Bookman Old Style"/>
                <a:cs typeface="Bookman Old Style"/>
              </a:rPr>
              <a:t>Condor</a:t>
            </a:r>
            <a:r>
              <a:rPr dirty="0" sz="2000" spc="-5" b="1" i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istri</a:t>
            </a:r>
            <a:r>
              <a:rPr dirty="0" sz="2000" b="0">
                <a:latin typeface="Bookman Old Style"/>
                <a:cs typeface="Bookman Old Style"/>
              </a:rPr>
              <a:t>bu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cessi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anager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se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4</a:t>
            </a:r>
            <a:r>
              <a:rPr dirty="0" sz="2000" spc="-10" b="0">
                <a:latin typeface="Bookman Old Style"/>
                <a:cs typeface="Bookman Old Style"/>
              </a:rPr>
              <a:t>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63525" indent="-250825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b="0">
                <a:latin typeface="Bookman Old Style"/>
                <a:cs typeface="Bookman Old Style"/>
              </a:rPr>
              <a:t>The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  <a:p>
            <a:pPr marL="2084705">
              <a:lnSpc>
                <a:spcPct val="100000"/>
              </a:lnSpc>
            </a:pP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</a:rPr>
              <a:t>s1</a:t>
            </a:r>
            <a:r>
              <a:rPr dirty="0" sz="2000" spc="-15" b="0">
                <a:solidFill>
                  <a:srgbClr val="3366CC"/>
                </a:solidFill>
                <a:latin typeface="Bookman Old Style"/>
                <a:cs typeface="Bookman Old Style"/>
              </a:rPr>
              <a:t>.m</a:t>
            </a:r>
            <a:r>
              <a:rPr dirty="0" sz="2000" spc="-15" b="0">
                <a:solidFill>
                  <a:srgbClr val="3366CC"/>
                </a:solidFill>
                <a:latin typeface="Bookman Old Style"/>
                <a:cs typeface="Bookman Old Style"/>
              </a:rPr>
              <a:t>a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</a:rPr>
              <a:t>te.cs.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</a:rPr>
              <a:t>itt.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</a:rPr>
              <a:t>edu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marL="927100" marR="333375" indent="-914400">
              <a:lnSpc>
                <a:spcPct val="100000"/>
              </a:lnSpc>
              <a:buFont typeface="Arial"/>
              <a:buChar char="•"/>
              <a:tabLst>
                <a:tab pos="264160" algn="l"/>
              </a:tabLst>
            </a:pPr>
            <a:r>
              <a:rPr dirty="0" sz="2000" b="0">
                <a:latin typeface="Bookman Old Style"/>
                <a:cs typeface="Bookman Old Style"/>
              </a:rPr>
              <a:t>Fo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let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efe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ence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gu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de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visit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h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tt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: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//</a:t>
            </a:r>
            <a:r>
              <a:rPr dirty="0" sz="2000" spc="-15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www.cs.wisc.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edu/condo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r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/</a:t>
            </a:r>
            <a:r>
              <a:rPr dirty="0" sz="2000" spc="-2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m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anua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l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/v7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4/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92323" y="457201"/>
            <a:ext cx="1219200" cy="1219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1147" y="994915"/>
            <a:ext cx="2863850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Th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 </a:t>
            </a:r>
            <a:r>
              <a:rPr dirty="0" sz="2500" b="1" i="1">
                <a:solidFill>
                  <a:srgbClr val="525B7E"/>
                </a:solidFill>
                <a:latin typeface="Bookman Old Style"/>
                <a:cs typeface="Bookman Old Style"/>
              </a:rPr>
              <a:t>Maté</a:t>
            </a:r>
            <a:r>
              <a:rPr dirty="0" sz="2500" spc="-5" b="1" i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Cl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uste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r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863" y="1759607"/>
            <a:ext cx="7096125" cy="889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5904" marR="5080" indent="-243840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1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3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use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13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need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gi</a:t>
            </a:r>
            <a:r>
              <a:rPr dirty="0" sz="2000" b="0">
                <a:latin typeface="Bookman Old Style"/>
                <a:cs typeface="Bookman Old Style"/>
              </a:rPr>
              <a:t>ve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condo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ster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ead/</a:t>
            </a:r>
            <a:r>
              <a:rPr dirty="0" sz="2000" spc="-10" b="0">
                <a:latin typeface="Bookman Old Style"/>
                <a:cs typeface="Bookman Old Style"/>
              </a:rPr>
              <a:t>writ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gh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k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ecu</a:t>
            </a:r>
            <a:r>
              <a:rPr dirty="0" sz="2000" spc="-10" b="0">
                <a:latin typeface="Bookman Old Style"/>
                <a:cs typeface="Bookman Old Style"/>
              </a:rPr>
              <a:t>rsively).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92323" y="457201"/>
            <a:ext cx="1219200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20123" y="2819400"/>
            <a:ext cx="8077200" cy="70802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147320" marR="321310" indent="-635">
              <a:lnSpc>
                <a:spcPct val="100000"/>
              </a:lnSpc>
            </a:pP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f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in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d 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./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you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_wo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rkin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g_d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ir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ecto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y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-type d -e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x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ec fs sa -d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ir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5">
                <a:solidFill>
                  <a:srgbClr val="19177C"/>
                </a:solidFill>
                <a:latin typeface="Georgia"/>
                <a:cs typeface="Georgia"/>
              </a:rPr>
              <a:t>{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} -acl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condor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 r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lidw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k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\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9113" y="3969407"/>
            <a:ext cx="4725670" cy="15557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buFont typeface="Bookman Old Style"/>
              <a:buAutoNum type="arabicPlain" startAt="2"/>
              <a:tabLst>
                <a:tab pos="353060" algn="l"/>
                <a:tab pos="3005455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obs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	</a:t>
            </a:r>
            <a:r>
              <a:rPr dirty="0" sz="2000" spc="-10" b="0" i="1">
                <a:latin typeface="Bookman Old Style"/>
                <a:cs typeface="Bookman Old Style"/>
              </a:rPr>
              <a:t>(fil</a:t>
            </a:r>
            <a:r>
              <a:rPr dirty="0" sz="2000" b="0" i="1">
                <a:latin typeface="Bookman Old Style"/>
                <a:cs typeface="Bookman Old Style"/>
              </a:rPr>
              <a:t>ena</a:t>
            </a:r>
            <a:r>
              <a:rPr dirty="0" sz="2000" spc="-15" b="0" i="1">
                <a:latin typeface="Bookman Old Style"/>
                <a:cs typeface="Bookman Old Style"/>
              </a:rPr>
              <a:t>me.</a:t>
            </a:r>
            <a:r>
              <a:rPr dirty="0" sz="2000" b="0" i="1">
                <a:latin typeface="Bookman Old Style"/>
                <a:cs typeface="Bookman Old Style"/>
              </a:rPr>
              <a:t>sub</a:t>
            </a:r>
            <a:r>
              <a:rPr dirty="0" sz="2000" spc="-10" b="0" i="1">
                <a:latin typeface="Bookman Old Style"/>
                <a:cs typeface="Bookman Old Style"/>
              </a:rPr>
              <a:t>)</a:t>
            </a:r>
            <a:endParaRPr sz="2000">
              <a:latin typeface="Bookman Old Style"/>
              <a:cs typeface="Bookman Old Style"/>
            </a:endParaRPr>
          </a:p>
          <a:p>
            <a:pPr marL="12700" marR="541020" indent="13335">
              <a:lnSpc>
                <a:spcPct val="200000"/>
              </a:lnSpc>
              <a:spcBef>
                <a:spcPts val="450"/>
              </a:spcBef>
              <a:buFont typeface="Bookman Old Style"/>
              <a:buAutoNum type="arabicPlain" startAt="2"/>
              <a:tabLst>
                <a:tab pos="36703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onn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0070C0"/>
                </a:solidFill>
                <a:latin typeface="Bookman Old Style"/>
                <a:cs typeface="Bookman Old Style"/>
              </a:rPr>
              <a:t>s1</a:t>
            </a:r>
            <a:r>
              <a:rPr dirty="0" sz="2000" spc="-15" b="0">
                <a:solidFill>
                  <a:srgbClr val="0070C0"/>
                </a:solidFill>
                <a:latin typeface="Bookman Old Style"/>
                <a:cs typeface="Bookman Old Style"/>
              </a:rPr>
              <a:t>.m</a:t>
            </a:r>
            <a:r>
              <a:rPr dirty="0" sz="2000" b="0">
                <a:solidFill>
                  <a:srgbClr val="0070C0"/>
                </a:solidFill>
                <a:latin typeface="Bookman Old Style"/>
                <a:cs typeface="Bookman Old Style"/>
              </a:rPr>
              <a:t>a</a:t>
            </a:r>
            <a:r>
              <a:rPr dirty="0" sz="2000" spc="-10" b="0">
                <a:solidFill>
                  <a:srgbClr val="0070C0"/>
                </a:solidFill>
                <a:latin typeface="Bookman Old Style"/>
                <a:cs typeface="Bookman Old Style"/>
              </a:rPr>
              <a:t>te.cs.</a:t>
            </a:r>
            <a:r>
              <a:rPr dirty="0" sz="2000" b="0">
                <a:solidFill>
                  <a:srgbClr val="0070C0"/>
                </a:solidFill>
                <a:latin typeface="Bookman Old Style"/>
                <a:cs typeface="Bookman Old Style"/>
              </a:rPr>
              <a:t>p</a:t>
            </a:r>
            <a:r>
              <a:rPr dirty="0" sz="2000" spc="-10" b="0">
                <a:solidFill>
                  <a:srgbClr val="0070C0"/>
                </a:solidFill>
                <a:latin typeface="Bookman Old Style"/>
                <a:cs typeface="Bookman Old Style"/>
              </a:rPr>
              <a:t>itt.</a:t>
            </a:r>
            <a:r>
              <a:rPr dirty="0" sz="2000" b="0">
                <a:solidFill>
                  <a:srgbClr val="0070C0"/>
                </a:solidFill>
                <a:latin typeface="Bookman Old Style"/>
                <a:cs typeface="Bookman Old Style"/>
              </a:rPr>
              <a:t>edu</a:t>
            </a:r>
            <a:r>
              <a:rPr dirty="0" sz="2000" b="0">
                <a:solidFill>
                  <a:srgbClr val="0070C0"/>
                </a:solidFill>
                <a:latin typeface="Bookman Old Style"/>
                <a:cs typeface="Bookman Old Style"/>
              </a:rPr>
              <a:t> </a:t>
            </a:r>
            <a:r>
              <a:rPr dirty="0" sz="2000" spc="-5" b="0">
                <a:latin typeface="Bookman Old Style"/>
                <a:cs typeface="Bookman Old Style"/>
              </a:rPr>
              <a:t>4</a:t>
            </a:r>
            <a:r>
              <a:rPr dirty="0" sz="2000" b="0">
                <a:latin typeface="Bookman Old Style"/>
                <a:cs typeface="Bookman Old Style"/>
              </a:rPr>
              <a:t>- 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S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u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b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mi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t</a:t>
            </a:r>
            <a:r>
              <a:rPr dirty="0" sz="2000" spc="-4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jobs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91723" y="5638800"/>
            <a:ext cx="4231005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92430">
              <a:lnSpc>
                <a:spcPct val="100000"/>
              </a:lnSpc>
            </a:pP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co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do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2000" spc="-10">
                <a:solidFill>
                  <a:srgbClr val="19177C"/>
                </a:solidFill>
                <a:latin typeface="Georgia"/>
                <a:cs typeface="Georgia"/>
              </a:rPr>
              <a:t>_sub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m</a:t>
            </a:r>
            <a:r>
              <a:rPr dirty="0" sz="2000" spc="-20">
                <a:solidFill>
                  <a:srgbClr val="19177C"/>
                </a:solidFill>
                <a:latin typeface="Georgia"/>
                <a:cs typeface="Georgia"/>
              </a:rPr>
              <a:t>it &lt;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fi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l</a:t>
            </a:r>
            <a:r>
              <a:rPr dirty="0" sz="2000" spc="-20" i="1">
                <a:solidFill>
                  <a:srgbClr val="19177C"/>
                </a:solidFill>
                <a:latin typeface="Georgia"/>
                <a:cs typeface="Georgia"/>
              </a:rPr>
              <a:t>ena</a:t>
            </a:r>
            <a:r>
              <a:rPr dirty="0" sz="2000" spc="-20" i="1">
                <a:solidFill>
                  <a:srgbClr val="19177C"/>
                </a:solidFill>
                <a:latin typeface="Georgia"/>
                <a:cs typeface="Georgia"/>
              </a:rPr>
              <a:t>m</a:t>
            </a:r>
            <a:r>
              <a:rPr dirty="0" sz="2000" spc="-15" i="1">
                <a:solidFill>
                  <a:srgbClr val="19177C"/>
                </a:solidFill>
                <a:latin typeface="Georgia"/>
                <a:cs typeface="Georgia"/>
              </a:rPr>
              <a:t>e.</a:t>
            </a:r>
            <a:r>
              <a:rPr dirty="0" sz="2000" spc="-10" i="1">
                <a:solidFill>
                  <a:srgbClr val="19177C"/>
                </a:solidFill>
                <a:latin typeface="Georgia"/>
                <a:cs typeface="Georgia"/>
              </a:rPr>
              <a:t>s</a:t>
            </a:r>
            <a:r>
              <a:rPr dirty="0" sz="2000" i="1">
                <a:solidFill>
                  <a:srgbClr val="19177C"/>
                </a:solidFill>
                <a:latin typeface="Georgia"/>
                <a:cs typeface="Georgia"/>
              </a:rPr>
              <a:t>u</a:t>
            </a:r>
            <a:r>
              <a:rPr dirty="0" sz="2000" spc="-20" i="1">
                <a:solidFill>
                  <a:srgbClr val="19177C"/>
                </a:solidFill>
                <a:latin typeface="Georgia"/>
                <a:cs typeface="Georgia"/>
              </a:rPr>
              <a:t>b</a:t>
            </a: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&gt;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1147" y="994915"/>
            <a:ext cx="2863850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Th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e </a:t>
            </a:r>
            <a:r>
              <a:rPr dirty="0" sz="2500" b="1" i="1">
                <a:solidFill>
                  <a:srgbClr val="525B7E"/>
                </a:solidFill>
                <a:latin typeface="Bookman Old Style"/>
                <a:cs typeface="Bookman Old Style"/>
              </a:rPr>
              <a:t>Maté</a:t>
            </a:r>
            <a:r>
              <a:rPr dirty="0" sz="2500" spc="-5" b="1" i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Cl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uste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r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863" y="1759607"/>
            <a:ext cx="263652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5" b="0">
                <a:latin typeface="Bookman Old Style"/>
                <a:cs typeface="Bookman Old Style"/>
              </a:rPr>
              <a:t>5</a:t>
            </a:r>
            <a:r>
              <a:rPr dirty="0" sz="2000" b="0">
                <a:latin typeface="Bookman Old Style"/>
                <a:cs typeface="Bookman Old Style"/>
              </a:rPr>
              <a:t>- </a:t>
            </a:r>
            <a:r>
              <a:rPr dirty="0" sz="2000" spc="-15" b="1" u="heavy">
                <a:solidFill>
                  <a:srgbClr val="339933"/>
                </a:solidFill>
                <a:latin typeface="Bookman Old Style"/>
                <a:cs typeface="Bookman Old Style"/>
              </a:rPr>
              <a:t>Ch</a:t>
            </a:r>
            <a:r>
              <a:rPr dirty="0" sz="2000" spc="-5" b="1" u="heavy">
                <a:solidFill>
                  <a:srgbClr val="339933"/>
                </a:solidFill>
                <a:latin typeface="Bookman Old Style"/>
                <a:cs typeface="Bookman Old Style"/>
              </a:rPr>
              <a:t>ec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k</a:t>
            </a:r>
            <a:r>
              <a:rPr dirty="0" sz="2000" spc="-40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obs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us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92323" y="457201"/>
            <a:ext cx="1219200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744123" y="2286000"/>
            <a:ext cx="35814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755650">
              <a:lnSpc>
                <a:spcPct val="100000"/>
              </a:lnSpc>
            </a:pPr>
            <a:r>
              <a:rPr dirty="0" sz="2000">
                <a:solidFill>
                  <a:srgbClr val="19177C"/>
                </a:solidFill>
                <a:latin typeface="Georgia"/>
                <a:cs typeface="Georgia"/>
              </a:rPr>
              <a:t>condor_status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3523" y="3505200"/>
            <a:ext cx="2057400" cy="400685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marL="392430">
              <a:lnSpc>
                <a:spcPct val="100000"/>
              </a:lnSpc>
            </a:pP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condor_q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863" y="3018652"/>
            <a:ext cx="280416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5" b="0">
                <a:latin typeface="Bookman Old Style"/>
                <a:cs typeface="Bookman Old Style"/>
              </a:rPr>
              <a:t>6</a:t>
            </a:r>
            <a:r>
              <a:rPr dirty="0" sz="2000" b="0">
                <a:latin typeface="Bookman Old Style"/>
                <a:cs typeface="Bookman Old Style"/>
              </a:rPr>
              <a:t>- 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M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o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n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i</a:t>
            </a:r>
            <a:r>
              <a:rPr dirty="0" sz="2000" b="1" u="heavy">
                <a:solidFill>
                  <a:srgbClr val="339933"/>
                </a:solidFill>
                <a:latin typeface="Bookman Old Style"/>
                <a:cs typeface="Bookman Old Style"/>
              </a:rPr>
              <a:t>to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r</a:t>
            </a:r>
            <a:r>
              <a:rPr dirty="0" sz="2000" spc="-45" b="1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ob</a:t>
            </a:r>
            <a:r>
              <a:rPr dirty="0" sz="2000" spc="-10" b="0">
                <a:latin typeface="Bookman Old Style"/>
                <a:cs typeface="Bookman Old Style"/>
              </a:rPr>
              <a:t>(s)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863" y="4426607"/>
            <a:ext cx="231140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5" b="0">
                <a:latin typeface="Bookman Old Style"/>
                <a:cs typeface="Bookman Old Style"/>
              </a:rPr>
              <a:t>7</a:t>
            </a:r>
            <a:r>
              <a:rPr dirty="0" sz="2000" b="0">
                <a:latin typeface="Bookman Old Style"/>
                <a:cs typeface="Bookman Old Style"/>
              </a:rPr>
              <a:t>- 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Kill</a:t>
            </a:r>
            <a:r>
              <a:rPr dirty="0" sz="2000" spc="-1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spc="-20" b="1" u="heavy">
                <a:solidFill>
                  <a:srgbClr val="33993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ob</a:t>
            </a:r>
            <a:r>
              <a:rPr dirty="0" sz="2000" spc="-10" b="0">
                <a:latin typeface="Bookman Old Style"/>
                <a:cs typeface="Bookman Old Style"/>
              </a:rPr>
              <a:t>(s)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48723" y="4974847"/>
            <a:ext cx="7239000" cy="892810"/>
          </a:xfrm>
          <a:prstGeom prst="rect">
            <a:avLst/>
          </a:prstGeom>
          <a:solidFill>
            <a:srgbClr val="F5F5F5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R="185420">
              <a:lnSpc>
                <a:spcPct val="100000"/>
              </a:lnSpc>
            </a:pP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condor_rm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2000" spc="-15">
                <a:solidFill>
                  <a:srgbClr val="19177C"/>
                </a:solidFill>
                <a:latin typeface="Georgia"/>
                <a:cs typeface="Georgia"/>
              </a:rPr>
              <a:t>xxx</a:t>
            </a:r>
            <a:endParaRPr sz="2000">
              <a:latin typeface="Georgia"/>
              <a:cs typeface="Georgia"/>
            </a:endParaRPr>
          </a:p>
          <a:p>
            <a:pPr algn="ctr" marL="236854" marR="522605">
              <a:lnSpc>
                <a:spcPts val="1900"/>
              </a:lnSpc>
              <a:spcBef>
                <a:spcPts val="80"/>
              </a:spcBef>
            </a:pPr>
            <a:r>
              <a:rPr dirty="0" sz="1600">
                <a:solidFill>
                  <a:srgbClr val="19177C"/>
                </a:solidFill>
                <a:latin typeface="Georgia"/>
                <a:cs typeface="Georgia"/>
              </a:rPr>
              <a:t>whe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e 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xxx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 is you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r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 job 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I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D t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ha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t will be displ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a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yed to you whe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n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 you issue the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 co</a:t>
            </a:r>
            <a:r>
              <a:rPr dirty="0" sz="1600" spc="-15">
                <a:solidFill>
                  <a:srgbClr val="19177C"/>
                </a:solidFill>
                <a:latin typeface="Georgia"/>
                <a:cs typeface="Georgia"/>
              </a:rPr>
              <a:t>mman</a:t>
            </a:r>
            <a:r>
              <a:rPr dirty="0" sz="1600" spc="-15">
                <a:solidFill>
                  <a:srgbClr val="19177C"/>
                </a:solidFill>
                <a:latin typeface="Georgia"/>
                <a:cs typeface="Georgia"/>
              </a:rPr>
              <a:t>d 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in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 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(6</a:t>
            </a:r>
            <a:r>
              <a:rPr dirty="0" sz="1600" spc="-10">
                <a:solidFill>
                  <a:srgbClr val="19177C"/>
                </a:solidFill>
                <a:latin typeface="Georgia"/>
                <a:cs typeface="Georgia"/>
              </a:rPr>
              <a:t>)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So</a:t>
            </a:r>
            <a:r>
              <a:rPr dirty="0" spc="-20"/>
              <a:t>ftw</a:t>
            </a:r>
            <a:r>
              <a:rPr dirty="0" spc="-20"/>
              <a:t>are</a:t>
            </a:r>
            <a:r>
              <a:rPr dirty="0" spc="-5"/>
              <a:t> </a:t>
            </a:r>
            <a:r>
              <a:rPr dirty="0" spc="-15"/>
              <a:t>l</a:t>
            </a:r>
            <a:r>
              <a:rPr dirty="0" spc="-10"/>
              <a:t>i</a:t>
            </a:r>
            <a:r>
              <a:rPr dirty="0"/>
              <a:t>censes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63" y="2104557"/>
            <a:ext cx="7051040" cy="3223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4310"/>
              </a:lnSpc>
            </a:pPr>
            <a:r>
              <a:rPr dirty="0" sz="3600" spc="-15" b="0">
                <a:latin typeface="Bookman Old Style"/>
                <a:cs typeface="Bookman Old Style"/>
              </a:rPr>
              <a:t>.</a:t>
            </a:r>
            <a:r>
              <a:rPr dirty="0" sz="2000" spc="-20" b="0">
                <a:latin typeface="Bookman Old Style"/>
                <a:cs typeface="Bookman Old Style"/>
              </a:rPr>
              <a:t>G</a:t>
            </a: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to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h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tt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: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//so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ftw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a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r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e.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itt.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2"/>
              </a:rPr>
              <a:t>edu/</a:t>
            </a:r>
            <a:endParaRPr sz="2000">
              <a:latin typeface="Bookman Old Style"/>
              <a:cs typeface="Bookman Old Style"/>
            </a:endParaRPr>
          </a:p>
          <a:p>
            <a:pPr marL="987425" marR="45720" indent="-60960">
              <a:lnSpc>
                <a:spcPts val="2400"/>
              </a:lnSpc>
              <a:spcBef>
                <a:spcPts val="70"/>
              </a:spcBef>
              <a:tabLst>
                <a:tab pos="2541270" algn="l"/>
              </a:tabLst>
            </a:pPr>
            <a:r>
              <a:rPr dirty="0" sz="2000" b="0">
                <a:latin typeface="Bookman Old Style"/>
                <a:cs typeface="Bookman Old Style"/>
              </a:rPr>
              <a:t>Log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pitt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accoun</a:t>
            </a:r>
            <a:r>
              <a:rPr dirty="0" sz="2000" spc="-10" b="0">
                <a:latin typeface="Bookman Old Style"/>
                <a:cs typeface="Bookman Old Style"/>
              </a:rPr>
              <a:t>t,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</a:t>
            </a:r>
            <a:r>
              <a:rPr dirty="0" sz="2000" b="0">
                <a:latin typeface="Bookman Old Style"/>
                <a:cs typeface="Bookman Old Style"/>
              </a:rPr>
              <a:t>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selecti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	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censed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titl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930">
                <a:latin typeface="Wingdings"/>
                <a:cs typeface="Wingdings"/>
              </a:rPr>
              <a:t></a:t>
            </a:r>
            <a:endParaRPr sz="20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Times New Roman"/>
              <a:cs typeface="Times New Roman"/>
            </a:endParaRPr>
          </a:p>
          <a:p>
            <a:pPr marL="174625" marR="316230" indent="-161925">
              <a:lnSpc>
                <a:spcPct val="100000"/>
              </a:lnSpc>
              <a:buFont typeface="Arial"/>
              <a:buChar char="•"/>
              <a:tabLst>
                <a:tab pos="182880" algn="l"/>
              </a:tabLst>
            </a:pPr>
            <a:r>
              <a:rPr dirty="0" sz="200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uden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censes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can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ob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un</a:t>
            </a:r>
            <a:r>
              <a:rPr dirty="0" sz="2000" spc="-10" b="0">
                <a:latin typeface="Bookman Old Style"/>
                <a:cs typeface="Bookman Old Style"/>
              </a:rPr>
              <a:t>iversit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(wi</a:t>
            </a:r>
            <a:r>
              <a:rPr dirty="0" sz="2000" b="0">
                <a:latin typeface="Bookman Old Style"/>
                <a:cs typeface="Bookman Old Style"/>
              </a:rPr>
              <a:t>ndo</a:t>
            </a:r>
            <a:r>
              <a:rPr dirty="0" sz="2000" spc="-15" b="0">
                <a:latin typeface="Bookman Old Style"/>
                <a:cs typeface="Bookman Old Style"/>
              </a:rPr>
              <a:t>ws,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45" b="0">
                <a:latin typeface="Bookman Old Style"/>
                <a:cs typeface="Bookman Old Style"/>
              </a:rPr>
              <a:t>f</a:t>
            </a:r>
            <a:r>
              <a:rPr dirty="0" sz="2000" spc="-10" b="0">
                <a:latin typeface="Bookman Old Style"/>
                <a:cs typeface="Bookman Old Style"/>
              </a:rPr>
              <a:t>fice,</a:t>
            </a:r>
            <a:endParaRPr sz="2000">
              <a:latin typeface="Bookman Old Style"/>
              <a:cs typeface="Bookman Old Style"/>
            </a:endParaRPr>
          </a:p>
          <a:p>
            <a:pPr marL="469265" marR="1430655" indent="-295275">
              <a:lnSpc>
                <a:spcPct val="100000"/>
              </a:lnSpc>
            </a:pPr>
            <a:r>
              <a:rPr dirty="0" sz="2000" spc="-15" b="0">
                <a:latin typeface="Bookman Old Style"/>
                <a:cs typeface="Bookman Old Style"/>
              </a:rPr>
              <a:t>Matlab….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).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40" b="0">
                <a:latin typeface="Bookman Old Style"/>
                <a:cs typeface="Bookman Old Style"/>
              </a:rPr>
              <a:t>V</a:t>
            </a:r>
            <a:r>
              <a:rPr dirty="0" sz="2000" spc="-10" b="0">
                <a:latin typeface="Bookman Old Style"/>
                <a:cs typeface="Bookman Old Style"/>
              </a:rPr>
              <a:t>isit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h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tt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: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//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t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echno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l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o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gy.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p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itt.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edu/so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ftw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a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r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e.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h</a:t>
            </a:r>
            <a:r>
              <a:rPr dirty="0" sz="2000" spc="-15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tml</a:t>
            </a:r>
            <a:endParaRPr sz="2000">
              <a:latin typeface="Bookman Old Style"/>
              <a:cs typeface="Bookman Old Style"/>
            </a:endParaRPr>
          </a:p>
          <a:p>
            <a:pPr marL="469265" marR="5080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Fo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et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il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ava</a:t>
            </a:r>
            <a:r>
              <a:rPr dirty="0" sz="2000" spc="-10" b="0">
                <a:latin typeface="Bookman Old Style"/>
                <a:cs typeface="Bookman Old Style"/>
              </a:rPr>
              <a:t>il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5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get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5" b="0">
                <a:latin typeface="Bookman Old Style"/>
                <a:cs typeface="Bookman Old Style"/>
              </a:rPr>
              <a:t>em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5" b="0">
                <a:latin typeface="Bookman Old Style"/>
                <a:cs typeface="Bookman Old Style"/>
              </a:rPr>
              <a:t>m.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7123" y="457201"/>
            <a:ext cx="1219198" cy="1219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89865">
              <a:lnSpc>
                <a:spcPct val="100000"/>
              </a:lnSpc>
            </a:pPr>
            <a:r>
              <a:rPr dirty="0"/>
              <a:t>You</a:t>
            </a:r>
            <a:r>
              <a:rPr dirty="0" spc="-15"/>
              <a:t>r</a:t>
            </a:r>
            <a:r>
              <a:rPr dirty="0" spc="-5"/>
              <a:t> </a:t>
            </a:r>
            <a:r>
              <a:rPr dirty="0"/>
              <a:t>home</a:t>
            </a:r>
            <a:r>
              <a:rPr dirty="0" spc="-5"/>
              <a:t>p</a:t>
            </a:r>
            <a:r>
              <a:rPr dirty="0"/>
              <a:t>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4063" y="1794579"/>
            <a:ext cx="1020444" cy="482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600" spc="-15" b="0">
                <a:latin typeface="Bookman Old Style"/>
                <a:cs typeface="Bookman Old Style"/>
              </a:rPr>
              <a:t>.</a:t>
            </a:r>
            <a:r>
              <a:rPr dirty="0" sz="3600" spc="-51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Why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?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4063" y="2298520"/>
            <a:ext cx="7416165" cy="4244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12800" marR="1106805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im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depa</a:t>
            </a:r>
            <a:r>
              <a:rPr dirty="0" sz="2000" spc="-15" b="0">
                <a:latin typeface="Bookman Old Style"/>
                <a:cs typeface="Bookman Old Style"/>
              </a:rPr>
              <a:t>rtm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rl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5" b="0">
                <a:latin typeface="Bookman Old Style"/>
                <a:cs typeface="Bookman Old Style"/>
              </a:rPr>
              <a:t>wi</a:t>
            </a:r>
            <a:r>
              <a:rPr dirty="0" sz="2000" b="0">
                <a:latin typeface="Bookman Old Style"/>
                <a:cs typeface="Bookman Old Style"/>
              </a:rPr>
              <a:t>de</a:t>
            </a:r>
            <a:endParaRPr sz="2000">
              <a:latin typeface="Bookman Old Style"/>
              <a:cs typeface="Bookman Old Style"/>
            </a:endParaRPr>
          </a:p>
          <a:p>
            <a:pPr marL="812800" marR="83566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114" b="0">
                <a:latin typeface="Bookman Old Style"/>
                <a:cs typeface="Bookman Old Style"/>
              </a:rPr>
              <a:t>Y</a:t>
            </a:r>
            <a:r>
              <a:rPr dirty="0" sz="2000" b="0">
                <a:latin typeface="Bookman Old Style"/>
                <a:cs typeface="Bookman Old Style"/>
              </a:rPr>
              <a:t>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need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sho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acad</a:t>
            </a:r>
            <a:r>
              <a:rPr dirty="0" sz="2000" spc="-15" b="0">
                <a:latin typeface="Bookman Old Style"/>
                <a:cs typeface="Bookman Old Style"/>
              </a:rPr>
              <a:t>emi</a:t>
            </a:r>
            <a:r>
              <a:rPr dirty="0" sz="2000" b="0">
                <a:latin typeface="Bookman Old Style"/>
                <a:cs typeface="Bookman Old Style"/>
              </a:rPr>
              <a:t>c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b="0">
                <a:latin typeface="Bookman Old Style"/>
                <a:cs typeface="Bookman Old Style"/>
              </a:rPr>
              <a:t> pub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..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gh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?</a:t>
            </a:r>
            <a:endParaRPr sz="2000">
              <a:latin typeface="Bookman Old Style"/>
              <a:cs typeface="Bookman Old Style"/>
            </a:endParaRPr>
          </a:p>
          <a:p>
            <a:pPr marL="812800" marR="63119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10" b="0">
                <a:latin typeface="Bookman Old Style"/>
                <a:cs typeface="Bookman Old Style"/>
              </a:rPr>
              <a:t>If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g,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good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ace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ecit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ons/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teri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uden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5" b="0">
                <a:latin typeface="Bookman Old Style"/>
                <a:cs typeface="Bookman Old Style"/>
              </a:rPr>
              <a:t>download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marL="238125" indent="-225425">
              <a:lnSpc>
                <a:spcPct val="100000"/>
              </a:lnSpc>
              <a:buFont typeface="Arial"/>
              <a:buChar char="•"/>
              <a:tabLst>
                <a:tab pos="238125" algn="l"/>
              </a:tabLst>
            </a:pPr>
            <a:r>
              <a:rPr dirty="0" sz="2000" b="0">
                <a:latin typeface="Bookman Old Style"/>
                <a:cs typeface="Bookman Old Style"/>
              </a:rPr>
              <a:t>Wh</a:t>
            </a:r>
            <a:r>
              <a:rPr dirty="0" sz="2000" spc="-15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?</a:t>
            </a:r>
            <a:endParaRPr sz="2000">
              <a:latin typeface="Bookman Old Style"/>
              <a:cs typeface="Bookman Old Style"/>
            </a:endParaRPr>
          </a:p>
          <a:p>
            <a:pPr lvl="1" marL="812800" marR="37719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5" b="0">
                <a:latin typeface="Bookman Old Style"/>
                <a:cs typeface="Bookman Old Style"/>
              </a:rPr>
              <a:t>tml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pa</a:t>
            </a:r>
            <a:r>
              <a:rPr dirty="0" sz="2000" spc="-10" b="0">
                <a:latin typeface="Bookman Old Style"/>
                <a:cs typeface="Bookman Old Style"/>
              </a:rPr>
              <a:t>ges,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scri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..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et</a:t>
            </a:r>
            <a:r>
              <a:rPr dirty="0" sz="2000" b="0">
                <a:latin typeface="Bookman Old Style"/>
                <a:cs typeface="Bookman Old Style"/>
              </a:rPr>
              <a:t>c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shou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go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und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space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pub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c/h</a:t>
            </a:r>
            <a:r>
              <a:rPr dirty="0" sz="2000" spc="-15" b="0">
                <a:latin typeface="Bookman Old Style"/>
                <a:cs typeface="Bookman Old Style"/>
              </a:rPr>
              <a:t>tml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ry.</a:t>
            </a:r>
            <a:endParaRPr sz="2000">
              <a:latin typeface="Bookman Old Style"/>
              <a:cs typeface="Bookman Old Style"/>
            </a:endParaRPr>
          </a:p>
          <a:p>
            <a:pPr lvl="1" marL="812800" marR="5080" indent="-342900">
              <a:lnSpc>
                <a:spcPct val="1000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20" b="0">
                <a:latin typeface="Bookman Old Style"/>
                <a:cs typeface="Bookman Old Style"/>
              </a:rPr>
              <a:t>ake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add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oadab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teri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spc="-10" b="0">
                <a:latin typeface="Bookman Old Style"/>
                <a:cs typeface="Bookman Old Style"/>
              </a:rPr>
              <a:t> 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pub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c/h</a:t>
            </a:r>
            <a:r>
              <a:rPr dirty="0" sz="2000" spc="-15" b="0">
                <a:latin typeface="Bookman Old Style"/>
                <a:cs typeface="Bookman Old Style"/>
              </a:rPr>
              <a:t>tml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ccessi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ho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epa</a:t>
            </a:r>
            <a:r>
              <a:rPr dirty="0" sz="2000" spc="-10" b="0">
                <a:latin typeface="Bookman Old Style"/>
                <a:cs typeface="Bookman Old Style"/>
              </a:rPr>
              <a:t>ge.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25723" y="493773"/>
            <a:ext cx="1219198" cy="1219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5863" y="2171186"/>
            <a:ext cx="1755775" cy="431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spc="-20">
                <a:latin typeface="Gill Sans MT"/>
                <a:cs typeface="Gill Sans MT"/>
              </a:rPr>
              <a:t>Tha</a:t>
            </a:r>
            <a:r>
              <a:rPr dirty="0" sz="3200" spc="-20">
                <a:latin typeface="Gill Sans MT"/>
                <a:cs typeface="Gill Sans MT"/>
              </a:rPr>
              <a:t>nk</a:t>
            </a:r>
            <a:r>
              <a:rPr dirty="0" sz="3200" spc="-5">
                <a:latin typeface="Gill Sans MT"/>
                <a:cs typeface="Gill Sans MT"/>
              </a:rPr>
              <a:t> </a:t>
            </a:r>
            <a:r>
              <a:rPr dirty="0" sz="3200" spc="-80">
                <a:latin typeface="Gill Sans MT"/>
                <a:cs typeface="Gill Sans MT"/>
              </a:rPr>
              <a:t>y</a:t>
            </a:r>
            <a:r>
              <a:rPr dirty="0" sz="3200" spc="-20">
                <a:latin typeface="Gill Sans MT"/>
                <a:cs typeface="Gill Sans MT"/>
              </a:rPr>
              <a:t>o</a:t>
            </a:r>
            <a:r>
              <a:rPr dirty="0" sz="3200">
                <a:latin typeface="Gill Sans MT"/>
                <a:cs typeface="Gill Sans MT"/>
              </a:rPr>
              <a:t>u</a:t>
            </a:r>
            <a:endParaRPr sz="32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91923" y="2819400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46463" y="4421851"/>
            <a:ext cx="7508240" cy="520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2100"/>
              </a:lnSpc>
            </a:pPr>
            <a:r>
              <a:rPr dirty="0" sz="1800" spc="-30">
                <a:latin typeface="Gill Sans MT"/>
                <a:cs typeface="Gill Sans MT"/>
              </a:rPr>
              <a:t>F</a:t>
            </a:r>
            <a:r>
              <a:rPr dirty="0" sz="1800" spc="-10">
                <a:latin typeface="Gill Sans MT"/>
                <a:cs typeface="Gill Sans MT"/>
              </a:rPr>
              <a:t>or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</a:t>
            </a:r>
            <a:r>
              <a:rPr dirty="0" sz="1800" spc="-40">
                <a:latin typeface="Gill Sans MT"/>
                <a:cs typeface="Gill Sans MT"/>
              </a:rPr>
              <a:t>n</a:t>
            </a:r>
            <a:r>
              <a:rPr dirty="0" sz="1800" spc="-10">
                <a:latin typeface="Gill Sans MT"/>
                <a:cs typeface="Gill Sans MT"/>
              </a:rPr>
              <a:t>y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techni</a:t>
            </a:r>
            <a:r>
              <a:rPr dirty="0" sz="1800" spc="-10">
                <a:latin typeface="Gill Sans MT"/>
                <a:cs typeface="Gill Sans MT"/>
              </a:rPr>
              <a:t>ca</a:t>
            </a:r>
            <a:r>
              <a:rPr dirty="0" sz="1800">
                <a:latin typeface="Gill Sans MT"/>
                <a:cs typeface="Gill Sans MT"/>
              </a:rPr>
              <a:t>l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ques</a:t>
            </a:r>
            <a:r>
              <a:rPr dirty="0" sz="1800">
                <a:latin typeface="Gill Sans MT"/>
                <a:cs typeface="Gill Sans MT"/>
              </a:rPr>
              <a:t>ti</a:t>
            </a:r>
            <a:r>
              <a:rPr dirty="0" sz="1800" spc="-10">
                <a:latin typeface="Gill Sans MT"/>
                <a:cs typeface="Gill Sans MT"/>
              </a:rPr>
              <a:t>ons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or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to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50">
                <a:latin typeface="Gill Sans MT"/>
                <a:cs typeface="Gill Sans MT"/>
              </a:rPr>
              <a:t>r</a:t>
            </a:r>
            <a:r>
              <a:rPr dirty="0" sz="1800" spc="-10">
                <a:latin typeface="Gill Sans MT"/>
                <a:cs typeface="Gill Sans MT"/>
              </a:rPr>
              <a:t>epo</a:t>
            </a:r>
            <a:r>
              <a:rPr dirty="0" sz="1800" spc="25">
                <a:latin typeface="Gill Sans MT"/>
                <a:cs typeface="Gill Sans MT"/>
              </a:rPr>
              <a:t>r</a:t>
            </a:r>
            <a:r>
              <a:rPr dirty="0" sz="1800">
                <a:latin typeface="Gill Sans MT"/>
                <a:cs typeface="Gill Sans MT"/>
              </a:rPr>
              <a:t>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</a:t>
            </a:r>
            <a:r>
              <a:rPr dirty="0" sz="1800" spc="-40">
                <a:latin typeface="Gill Sans MT"/>
                <a:cs typeface="Gill Sans MT"/>
              </a:rPr>
              <a:t>n</a:t>
            </a:r>
            <a:r>
              <a:rPr dirty="0" sz="1800" spc="-10">
                <a:latin typeface="Gill Sans MT"/>
                <a:cs typeface="Gill Sans MT"/>
              </a:rPr>
              <a:t>y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equipment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i</a:t>
            </a:r>
            <a:r>
              <a:rPr dirty="0" sz="1800" spc="-10">
                <a:latin typeface="Gill Sans MT"/>
                <a:cs typeface="Gill Sans MT"/>
              </a:rPr>
              <a:t>ssues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in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the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depa</a:t>
            </a:r>
            <a:r>
              <a:rPr dirty="0" sz="1800" spc="25">
                <a:latin typeface="Gill Sans MT"/>
                <a:cs typeface="Gill Sans MT"/>
              </a:rPr>
              <a:t>r</a:t>
            </a:r>
            <a:r>
              <a:rPr dirty="0" sz="1800">
                <a:latin typeface="Gill Sans MT"/>
                <a:cs typeface="Gill Sans MT"/>
              </a:rPr>
              <a:t>tment</a:t>
            </a:r>
            <a:r>
              <a:rPr dirty="0" sz="1800">
                <a:latin typeface="Gill Sans MT"/>
                <a:cs typeface="Gill Sans MT"/>
              </a:rPr>
              <a:t> </a:t>
            </a:r>
            <a:r>
              <a:rPr dirty="0" sz="1800" spc="-15">
                <a:latin typeface="Gill Sans MT"/>
                <a:cs typeface="Gill Sans MT"/>
              </a:rPr>
              <a:t>Ema</a:t>
            </a:r>
            <a:r>
              <a:rPr dirty="0" sz="1800">
                <a:latin typeface="Gill Sans MT"/>
                <a:cs typeface="Gill Sans MT"/>
              </a:rPr>
              <a:t>il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  <a:hlinkClick r:id="rId3"/>
              </a:rPr>
              <a:t>tech@cs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  <a:hlinkClick r:id="rId3"/>
              </a:rPr>
              <a:t>.pitt.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  <a:hlinkClick r:id="rId3"/>
              </a:rPr>
              <a:t>ed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  <a:hlinkClick r:id="rId3"/>
              </a:rPr>
              <a:t>u</a:t>
            </a:r>
            <a:r>
              <a:rPr dirty="0" sz="1800" spc="-5">
                <a:solidFill>
                  <a:srgbClr val="0070C0"/>
                </a:solidFill>
                <a:latin typeface="Gill Sans MT"/>
                <a:cs typeface="Gill Sans MT"/>
                <a:hlinkClick r:id="rId3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or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file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>
                <a:latin typeface="Gill Sans MT"/>
                <a:cs typeface="Gill Sans MT"/>
              </a:rPr>
              <a:t>ti</a:t>
            </a:r>
            <a:r>
              <a:rPr dirty="0" sz="1800" spc="-10">
                <a:latin typeface="Gill Sans MT"/>
                <a:cs typeface="Gill Sans MT"/>
              </a:rPr>
              <a:t>c</a:t>
            </a:r>
            <a:r>
              <a:rPr dirty="0" sz="1800" spc="-65">
                <a:latin typeface="Gill Sans MT"/>
                <a:cs typeface="Gill Sans MT"/>
              </a:rPr>
              <a:t>k</a:t>
            </a:r>
            <a:r>
              <a:rPr dirty="0" sz="1800">
                <a:latin typeface="Gill Sans MT"/>
                <a:cs typeface="Gill Sans MT"/>
              </a:rPr>
              <a:t>et</a:t>
            </a:r>
            <a:r>
              <a:rPr dirty="0" sz="1800" spc="-5">
                <a:latin typeface="Gill Sans MT"/>
                <a:cs typeface="Gill Sans MT"/>
              </a:rPr>
              <a:t> </a:t>
            </a:r>
            <a:r>
              <a:rPr dirty="0" sz="1800" spc="-10">
                <a:latin typeface="Gill Sans MT"/>
                <a:cs typeface="Gill Sans MT"/>
              </a:rPr>
              <a:t>a</a:t>
            </a:r>
            <a:r>
              <a:rPr dirty="0" sz="1800">
                <a:latin typeface="Gill Sans MT"/>
                <a:cs typeface="Gill Sans MT"/>
              </a:rPr>
              <a:t>t 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</a:rPr>
              <a:t>https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</a:rPr>
              <a:t>:</a:t>
            </a:r>
            <a:r>
              <a:rPr dirty="0" sz="1800" spc="-5">
                <a:solidFill>
                  <a:srgbClr val="0070C0"/>
                </a:solidFill>
                <a:latin typeface="Gill Sans MT"/>
                <a:cs typeface="Gill Sans MT"/>
              </a:rPr>
              <a:t>//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</a:rPr>
              <a:t>ti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</a:rPr>
              <a:t>c</a:t>
            </a:r>
            <a:r>
              <a:rPr dirty="0" sz="1800" spc="-65">
                <a:solidFill>
                  <a:srgbClr val="0070C0"/>
                </a:solidFill>
                <a:latin typeface="Gill Sans MT"/>
                <a:cs typeface="Gill Sans MT"/>
              </a:rPr>
              <a:t>k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</a:rPr>
              <a:t>et.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</a:rPr>
              <a:t>cs</a:t>
            </a:r>
            <a:r>
              <a:rPr dirty="0" sz="1800">
                <a:solidFill>
                  <a:srgbClr val="0070C0"/>
                </a:solidFill>
                <a:latin typeface="Gill Sans MT"/>
                <a:cs typeface="Gill Sans MT"/>
              </a:rPr>
              <a:t>.pitt.</a:t>
            </a:r>
            <a:r>
              <a:rPr dirty="0" sz="1800" spc="-10">
                <a:solidFill>
                  <a:srgbClr val="0070C0"/>
                </a:solidFill>
                <a:latin typeface="Gill Sans MT"/>
                <a:cs typeface="Gill Sans MT"/>
              </a:rPr>
              <a:t>edu/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47419">
              <a:lnSpc>
                <a:spcPct val="100000"/>
              </a:lnSpc>
            </a:pPr>
            <a:r>
              <a:rPr dirty="0" spc="-5"/>
              <a:t>Agenda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863" y="2130980"/>
            <a:ext cx="5046980" cy="891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uden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s’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solidFill>
                  <a:srgbClr val="464653"/>
                </a:solidFill>
                <a:latin typeface="Bookman Old Style"/>
                <a:cs typeface="Bookman Old Style"/>
              </a:rPr>
              <a:t>w</a:t>
            </a:r>
            <a:r>
              <a:rPr dirty="0" sz="2000" b="0">
                <a:solidFill>
                  <a:srgbClr val="464653"/>
                </a:solidFill>
                <a:latin typeface="Bookman Old Style"/>
                <a:cs typeface="Bookman Old Style"/>
              </a:rPr>
              <a:t>ebpages</a:t>
            </a:r>
            <a:r>
              <a:rPr dirty="0" sz="2000" spc="-5" b="0">
                <a:solidFill>
                  <a:srgbClr val="464653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464653"/>
                </a:solidFill>
                <a:latin typeface="Bookman Old Style"/>
                <a:cs typeface="Bookman Old Style"/>
              </a:rPr>
              <a:t>–</a:t>
            </a:r>
            <a:r>
              <a:rPr dirty="0" sz="2000" spc="-5" b="0">
                <a:solidFill>
                  <a:srgbClr val="464653"/>
                </a:solidFill>
                <a:latin typeface="Bookman Old Style"/>
                <a:cs typeface="Bookman Old Style"/>
              </a:rPr>
              <a:t> </a:t>
            </a:r>
            <a:r>
              <a:rPr dirty="0" sz="2000" spc="-20" b="0">
                <a:solidFill>
                  <a:srgbClr val="464653"/>
                </a:solidFill>
                <a:latin typeface="Bookman Old Style"/>
                <a:cs typeface="Bookman Old Style"/>
              </a:rPr>
              <a:t>w</a:t>
            </a:r>
            <a:r>
              <a:rPr dirty="0" sz="2000" b="0">
                <a:solidFill>
                  <a:srgbClr val="464653"/>
                </a:solidFill>
                <a:latin typeface="Bookman Old Style"/>
                <a:cs typeface="Bookman Old Style"/>
              </a:rPr>
              <a:t>hy</a:t>
            </a:r>
            <a:r>
              <a:rPr dirty="0" sz="2000" spc="-5" b="0">
                <a:solidFill>
                  <a:srgbClr val="464653"/>
                </a:solidFill>
                <a:latin typeface="Bookman Old Style"/>
                <a:cs typeface="Bookman Old Style"/>
              </a:rPr>
              <a:t> ??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  <a:buFont typeface="Arial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dirty="0" sz="200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5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get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censed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ftw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?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9439" y="994915"/>
            <a:ext cx="556958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D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epartmen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t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compu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ti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ng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resources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44723" y="6858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7863" y="1678651"/>
            <a:ext cx="185102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T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h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e</a:t>
            </a:r>
            <a:r>
              <a:rPr dirty="0" sz="1800" spc="-5" i="1">
                <a:solidFill>
                  <a:srgbClr val="C00000"/>
                </a:solidFill>
                <a:latin typeface="Gill Sans MT"/>
                <a:cs typeface="Gill Sans MT"/>
              </a:rPr>
              <a:t> 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E</a:t>
            </a: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lemen</a:t>
            </a:r>
            <a:r>
              <a:rPr dirty="0" sz="1800" spc="-5" i="1">
                <a:solidFill>
                  <a:srgbClr val="C00000"/>
                </a:solidFill>
                <a:latin typeface="Gill Sans MT"/>
                <a:cs typeface="Gill Sans MT"/>
              </a:rPr>
              <a:t>t</a:t>
            </a: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s</a:t>
            </a:r>
            <a:r>
              <a:rPr dirty="0" sz="1800" spc="-5" i="1">
                <a:solidFill>
                  <a:srgbClr val="C00000"/>
                </a:solidFill>
                <a:latin typeface="Gill Sans MT"/>
                <a:cs typeface="Gill Sans MT"/>
              </a:rPr>
              <a:t> 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C</a:t>
            </a: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lu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ster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08973" y="2051050"/>
          <a:ext cx="8172450" cy="473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158"/>
                <a:gridCol w="2877670"/>
                <a:gridCol w="1119093"/>
                <a:gridCol w="1278964"/>
                <a:gridCol w="1278964"/>
                <a:gridCol w="559546"/>
              </a:tblGrid>
              <a:tr h="222225">
                <a:tc>
                  <a:txBody>
                    <a:bodyPr/>
                    <a:lstStyle/>
                    <a:p>
                      <a:pPr>
                        <a:lnSpc>
                          <a:spcPts val="1664"/>
                        </a:lnSpc>
                      </a:pPr>
                      <a:r>
                        <a:rPr dirty="0" sz="1400" b="1">
                          <a:latin typeface="Gill Sans MT"/>
                          <a:cs typeface="Gill Sans MT"/>
                        </a:rPr>
                        <a:t>Ho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stname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664"/>
                        </a:lnSpc>
                      </a:pPr>
                      <a:r>
                        <a:rPr dirty="0" sz="1400" b="1">
                          <a:latin typeface="Gill Sans MT"/>
                          <a:cs typeface="Gill Sans MT"/>
                        </a:rPr>
                        <a:t>P</a:t>
                      </a:r>
                      <a:r>
                        <a:rPr dirty="0" sz="1400" spc="-35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cess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or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1664"/>
                        </a:lnSpc>
                      </a:pPr>
                      <a:r>
                        <a:rPr dirty="0" sz="1400" b="1">
                          <a:latin typeface="Gill Sans MT"/>
                          <a:cs typeface="Gill Sans MT"/>
                        </a:rPr>
                        <a:t>Me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mo</a:t>
                      </a:r>
                      <a:r>
                        <a:rPr dirty="0" sz="1400" spc="40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y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664"/>
                        </a:lnSpc>
                      </a:pPr>
                      <a:r>
                        <a:rPr dirty="0" sz="1400" b="1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400" spc="-35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chitect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u</a:t>
                      </a:r>
                      <a:r>
                        <a:rPr dirty="0" sz="1400" spc="-30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e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  <a:tc>
                  <a:txBody>
                    <a:bodyPr/>
                    <a:lstStyle/>
                    <a:p>
                      <a:pPr marL="327660">
                        <a:lnSpc>
                          <a:spcPts val="1664"/>
                        </a:lnSpc>
                      </a:pPr>
                      <a:r>
                        <a:rPr dirty="0" sz="1400" b="1">
                          <a:latin typeface="Gill Sans MT"/>
                          <a:cs typeface="Gill Sans MT"/>
                        </a:rPr>
                        <a:t>OS</a:t>
                      </a:r>
                      <a:r>
                        <a:rPr dirty="0" sz="1400" spc="-5" b="1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spc="-45" b="1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v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64"/>
                        </a:lnSpc>
                      </a:pPr>
                      <a:r>
                        <a:rPr dirty="0" sz="1400" spc="-85" b="1"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400" b="1">
                          <a:latin typeface="Gill Sans MT"/>
                          <a:cs typeface="Gill Sans MT"/>
                        </a:rPr>
                        <a:t>nel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E0E9EF"/>
                    </a:solidFill>
                  </a:tcPr>
                </a:tc>
              </a:tr>
              <a:tr h="347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nti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mo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y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3.8G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12G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32-bit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ars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3.8G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12G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lumi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Q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uad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2.33G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eleni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Q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uad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2.33G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CentOS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4.8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Gill Sans MT"/>
                          <a:cs typeface="Gill Sans MT"/>
                        </a:rPr>
                        <a:t>h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yd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og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12G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xyg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12G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47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nit</a:t>
                      </a:r>
                      <a:r>
                        <a:rPr dirty="0" sz="1200" spc="-3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og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12G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32-bit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941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2.4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577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rheni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5075" marR="72390" indent="-1149350">
                        <a:lnSpc>
                          <a:spcPts val="14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Hype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-Th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eaded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Q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uad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2.93G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96G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CentOS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5.5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4571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ni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</a:t>
                      </a:r>
                      <a:r>
                        <a:rPr dirty="0" sz="1200" spc="-40"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el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5075" marR="154940" indent="-1066800">
                        <a:lnSpc>
                          <a:spcPts val="14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Hype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-Th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eaded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Six-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3.33G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96G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CentOS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5.5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5168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neod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ymi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5075" marR="154940" indent="-1066800">
                        <a:lnSpc>
                          <a:spcPts val="14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Hype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-Th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eaded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Six-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3.33G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96G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CentOS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5.5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5168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neptuni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5075" marR="154940" indent="-1066800">
                        <a:lnSpc>
                          <a:spcPts val="14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Hype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-Th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eaded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Six-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Co</a:t>
                      </a:r>
                      <a:r>
                        <a:rPr dirty="0" sz="12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3.33G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Xeons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96G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64-bit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200" spc="-15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ux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CentOS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5.5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2.6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19439" y="994915"/>
            <a:ext cx="556958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D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epartmen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t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compu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ti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ng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resources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44723" y="6858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70263" y="1907251"/>
            <a:ext cx="196342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S</a:t>
            </a:r>
            <a:r>
              <a:rPr dirty="0" sz="1800" spc="-55" i="1">
                <a:solidFill>
                  <a:srgbClr val="C00000"/>
                </a:solidFill>
                <a:latin typeface="Gill Sans MT"/>
                <a:cs typeface="Gill Sans MT"/>
              </a:rPr>
              <a:t>P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ARC/</a:t>
            </a: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Sola</a:t>
            </a:r>
            <a:r>
              <a:rPr dirty="0" sz="1800" spc="25" i="1">
                <a:solidFill>
                  <a:srgbClr val="C00000"/>
                </a:solidFill>
                <a:latin typeface="Gill Sans MT"/>
                <a:cs typeface="Gill Sans MT"/>
              </a:rPr>
              <a:t>r</a:t>
            </a:r>
            <a:r>
              <a:rPr dirty="0" sz="1800" spc="-5" i="1">
                <a:solidFill>
                  <a:srgbClr val="C00000"/>
                </a:solidFill>
                <a:latin typeface="Gill Sans MT"/>
                <a:cs typeface="Gill Sans MT"/>
              </a:rPr>
              <a:t>is</a:t>
            </a:r>
            <a:r>
              <a:rPr dirty="0" sz="1800" spc="-5" i="1">
                <a:solidFill>
                  <a:srgbClr val="C00000"/>
                </a:solidFill>
                <a:latin typeface="Gill Sans MT"/>
                <a:cs typeface="Gill Sans MT"/>
              </a:rPr>
              <a:t> </a:t>
            </a:r>
            <a:r>
              <a:rPr dirty="0" sz="1800" spc="-10" i="1">
                <a:solidFill>
                  <a:srgbClr val="C00000"/>
                </a:solidFill>
                <a:latin typeface="Gill Sans MT"/>
                <a:cs typeface="Gill Sans MT"/>
              </a:rPr>
              <a:t>Syst</a:t>
            </a:r>
            <a:r>
              <a:rPr dirty="0" sz="1800" i="1">
                <a:solidFill>
                  <a:srgbClr val="C00000"/>
                </a:solidFill>
                <a:latin typeface="Gill Sans MT"/>
                <a:cs typeface="Gill Sans MT"/>
              </a:rPr>
              <a:t>ems</a:t>
            </a:r>
            <a:endParaRPr sz="1800">
              <a:latin typeface="Gill Sans MT"/>
              <a:cs typeface="Gill Sans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61373" y="2432050"/>
          <a:ext cx="7410450" cy="110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8279"/>
                <a:gridCol w="1478279"/>
                <a:gridCol w="1478279"/>
                <a:gridCol w="1478279"/>
                <a:gridCol w="1478279"/>
              </a:tblGrid>
              <a:tr h="281940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Hostna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me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Mod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el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P</a:t>
                      </a:r>
                      <a:r>
                        <a:rPr dirty="0" sz="1600" spc="-4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ocessors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Memo</a:t>
                      </a:r>
                      <a:r>
                        <a:rPr dirty="0" sz="1600" spc="4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OS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 spc="-25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v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</a:tr>
              <a:tr h="403859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blitz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Sun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Enterpri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450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875" marR="255904" indent="38735">
                        <a:lnSpc>
                          <a:spcPts val="14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Dua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300MHz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Ul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traS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P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ARC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IIs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512MB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3709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So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9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403859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Gill Sans MT"/>
                          <a:cs typeface="Gill Sans MT"/>
                        </a:rPr>
                        <a:t>h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ydra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Sun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Enterpri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4500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875" marR="255904" indent="73660">
                        <a:lnSpc>
                          <a:spcPts val="1400"/>
                        </a:lnSpc>
                      </a:pPr>
                      <a:r>
                        <a:rPr dirty="0" sz="1200" spc="-180">
                          <a:latin typeface="Gill Sans MT"/>
                          <a:cs typeface="Gill Sans MT"/>
                        </a:rPr>
                        <a:t>T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en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250MHz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Ul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traS</a:t>
                      </a:r>
                      <a:r>
                        <a:rPr dirty="0" sz="1200" spc="-100">
                          <a:latin typeface="Gill Sans MT"/>
                          <a:cs typeface="Gill Sans MT"/>
                        </a:rPr>
                        <a:t>P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ARC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IIs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576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2.5G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B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RAM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</a:pPr>
                      <a:r>
                        <a:rPr dirty="0" sz="1200">
                          <a:latin typeface="Gill Sans MT"/>
                          <a:cs typeface="Gill Sans MT"/>
                        </a:rPr>
                        <a:t>So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ri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2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200">
                          <a:latin typeface="Gill Sans MT"/>
                          <a:cs typeface="Gill Sans MT"/>
                        </a:rPr>
                        <a:t>10</a:t>
                      </a:r>
                      <a:endParaRPr sz="1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8857" y="918715"/>
            <a:ext cx="5639435" cy="342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R</a:t>
            </a:r>
            <a:r>
              <a:rPr dirty="0" sz="2500" spc="-20" b="1">
                <a:solidFill>
                  <a:srgbClr val="525B7E"/>
                </a:solidFill>
                <a:latin typeface="Bookman Old Style"/>
                <a:cs typeface="Bookman Old Style"/>
              </a:rPr>
              <a:t>emote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l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y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acce</a:t>
            </a:r>
            <a:r>
              <a:rPr dirty="0" sz="2500" spc="-15" b="1">
                <a:solidFill>
                  <a:srgbClr val="525B7E"/>
                </a:solidFill>
                <a:latin typeface="Bookman Old Style"/>
                <a:cs typeface="Bookman Old Style"/>
              </a:rPr>
              <a:t>ssi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ng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the</a:t>
            </a:r>
            <a:r>
              <a:rPr dirty="0" sz="2500" spc="-5" b="1">
                <a:solidFill>
                  <a:srgbClr val="525B7E"/>
                </a:solidFill>
                <a:latin typeface="Bookman Old Style"/>
                <a:cs typeface="Bookman Old Style"/>
              </a:rPr>
              <a:t> 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mach</a:t>
            </a:r>
            <a:r>
              <a:rPr dirty="0" sz="2500" spc="-10" b="1">
                <a:solidFill>
                  <a:srgbClr val="525B7E"/>
                </a:solidFill>
                <a:latin typeface="Bookman Old Style"/>
                <a:cs typeface="Bookman Old Style"/>
              </a:rPr>
              <a:t>i</a:t>
            </a:r>
            <a:r>
              <a:rPr dirty="0" sz="2500" b="1">
                <a:solidFill>
                  <a:srgbClr val="525B7E"/>
                </a:solidFill>
                <a:latin typeface="Bookman Old Style"/>
                <a:cs typeface="Bookman Old Style"/>
              </a:rPr>
              <a:t>nes</a:t>
            </a:r>
            <a:endParaRPr sz="2500">
              <a:latin typeface="Bookman Old Style"/>
              <a:cs typeface="Bookman Old Styl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49523" y="457201"/>
            <a:ext cx="1219198" cy="1219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65463" y="1607207"/>
            <a:ext cx="8166100" cy="5156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6854" indent="-224154">
              <a:lnSpc>
                <a:spcPct val="100000"/>
              </a:lnSpc>
              <a:buClr>
                <a:srgbClr val="0000FF"/>
              </a:buClr>
              <a:buSzPct val="90000"/>
              <a:buFont typeface="Arial"/>
              <a:buChar char="•"/>
              <a:tabLst>
                <a:tab pos="237490" algn="l"/>
              </a:tabLst>
            </a:pPr>
            <a:r>
              <a:rPr dirty="0" sz="2000" spc="-5" b="0">
                <a:solidFill>
                  <a:srgbClr val="0433FF"/>
                </a:solidFill>
                <a:latin typeface="Bookman Old Style"/>
                <a:cs typeface="Bookman Old Style"/>
              </a:rPr>
              <a:t>Linux</a:t>
            </a:r>
            <a:endParaRPr sz="2000">
              <a:latin typeface="Bookman Old Style"/>
              <a:cs typeface="Bookman Old Style"/>
            </a:endParaRPr>
          </a:p>
          <a:p>
            <a:pPr lvl="1" marL="809625" indent="-339725">
              <a:lnSpc>
                <a:spcPct val="100000"/>
              </a:lnSpc>
              <a:buFont typeface="Bookman Old Style"/>
              <a:buAutoNum type="arabicPlain"/>
              <a:tabLst>
                <a:tab pos="81026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pen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te</a:t>
            </a:r>
            <a:r>
              <a:rPr dirty="0" sz="2000" spc="50" b="0">
                <a:latin typeface="Bookman Old Style"/>
                <a:cs typeface="Bookman Old Style"/>
              </a:rPr>
              <a:t>r</a:t>
            </a:r>
            <a:r>
              <a:rPr dirty="0" sz="2000" spc="-15" b="0">
                <a:latin typeface="Bookman Old Style"/>
                <a:cs typeface="Bookman Old Style"/>
              </a:rPr>
              <a:t>mi</a:t>
            </a:r>
            <a:r>
              <a:rPr dirty="0" sz="2000" b="0">
                <a:latin typeface="Bookman Old Style"/>
                <a:cs typeface="Bookman Old Style"/>
              </a:rPr>
              <a:t>na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endParaRPr sz="2000">
              <a:latin typeface="Bookman Old Style"/>
              <a:cs typeface="Bookman Old Style"/>
            </a:endParaRPr>
          </a:p>
          <a:p>
            <a:pPr lvl="1" marL="809625" indent="-339725">
              <a:lnSpc>
                <a:spcPct val="100000"/>
              </a:lnSpc>
              <a:buFont typeface="Bookman Old Style"/>
              <a:buAutoNum type="arabicPlain"/>
              <a:tabLst>
                <a:tab pos="81026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U</a:t>
            </a:r>
            <a:r>
              <a:rPr dirty="0" sz="2000" b="0">
                <a:latin typeface="Bookman Old Style"/>
                <a:cs typeface="Bookman Old Style"/>
              </a:rPr>
              <a:t>se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Secu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Sh</a:t>
            </a:r>
            <a:r>
              <a:rPr dirty="0" sz="2000" spc="-10" b="0">
                <a:latin typeface="Bookman Old Style"/>
                <a:cs typeface="Bookman Old Style"/>
              </a:rPr>
              <a:t>ell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SS</a:t>
            </a:r>
            <a:r>
              <a:rPr dirty="0" sz="2000" spc="-15" b="0">
                <a:latin typeface="Bookman Old Style"/>
                <a:cs typeface="Bookman Old Style"/>
              </a:rPr>
              <a:t>H)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conn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5" b="0">
                <a:latin typeface="Bookman Old Style"/>
                <a:cs typeface="Bookman Old Style"/>
              </a:rPr>
              <a:t>em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endParaRPr sz="2000">
              <a:latin typeface="Bookman Old Style"/>
              <a:cs typeface="Bookman Old Style"/>
            </a:endParaRPr>
          </a:p>
          <a:p>
            <a:pPr algn="just" lvl="2" marL="1170305" marR="5080" indent="-243204">
              <a:lnSpc>
                <a:spcPct val="100000"/>
              </a:lnSpc>
              <a:buFont typeface="Arial"/>
              <a:buChar char="•"/>
              <a:tabLst>
                <a:tab pos="1178560" algn="l"/>
              </a:tabLst>
            </a:pPr>
            <a:r>
              <a:rPr dirty="0" sz="2000" spc="-10" b="0">
                <a:latin typeface="Bookman Old Style"/>
                <a:cs typeface="Bookman Old Style"/>
              </a:rPr>
              <a:t>If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don’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an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sp</a:t>
            </a:r>
            <a:r>
              <a:rPr dirty="0" sz="2000" spc="-10" b="0">
                <a:latin typeface="Bookman Old Style"/>
                <a:cs typeface="Bookman Old Style"/>
              </a:rPr>
              <a:t>ecif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 ssh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elem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b="0">
                <a:latin typeface="Bookman Old Style"/>
                <a:cs typeface="Bookman Old Style"/>
              </a:rPr>
              <a:t> 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ava</a:t>
            </a:r>
            <a:r>
              <a:rPr dirty="0" sz="2000" spc="-10" b="0">
                <a:latin typeface="Bookman Old Style"/>
                <a:cs typeface="Bookman Old Style"/>
              </a:rPr>
              <a:t>il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b="0">
                <a:latin typeface="Bookman Old Style"/>
                <a:cs typeface="Bookman Old Style"/>
              </a:rPr>
              <a:t> dep</a:t>
            </a:r>
            <a:r>
              <a:rPr dirty="0" sz="2000" spc="-10" b="0">
                <a:latin typeface="Bookman Old Style"/>
                <a:cs typeface="Bookman Old Style"/>
              </a:rPr>
              <a:t>t.</a:t>
            </a:r>
            <a:endParaRPr sz="2000">
              <a:latin typeface="Bookman Old Style"/>
              <a:cs typeface="Bookman Old Style"/>
            </a:endParaRPr>
          </a:p>
          <a:p>
            <a:pPr marL="1840864">
              <a:lnSpc>
                <a:spcPct val="100000"/>
              </a:lnSpc>
              <a:tabLst>
                <a:tab pos="2435225" algn="l"/>
              </a:tabLst>
            </a:pP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ssh	&lt;u</a:t>
            </a:r>
            <a:r>
              <a:rPr dirty="0" sz="2000" spc="-15" b="0">
                <a:solidFill>
                  <a:srgbClr val="C00000"/>
                </a:solidFill>
                <a:latin typeface="Bookman Old Style"/>
                <a:cs typeface="Bookman Old Style"/>
              </a:rPr>
              <a:t>se</a:t>
            </a:r>
            <a:r>
              <a:rPr dirty="0" sz="2000" spc="50" b="0">
                <a:solidFill>
                  <a:srgbClr val="C00000"/>
                </a:solidFill>
                <a:latin typeface="Bookman Old Style"/>
                <a:cs typeface="Bookman Old Style"/>
              </a:rPr>
              <a:t>r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na</a:t>
            </a:r>
            <a:r>
              <a:rPr dirty="0" sz="2000" spc="-20" b="0">
                <a:solidFill>
                  <a:srgbClr val="C00000"/>
                </a:solidFill>
                <a:latin typeface="Bookman Old Style"/>
                <a:cs typeface="Bookman Old Style"/>
              </a:rPr>
              <a:t>m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e&gt;</a:t>
            </a:r>
            <a:r>
              <a:rPr dirty="0" sz="2000" spc="-15" b="0">
                <a:solidFill>
                  <a:srgbClr val="C00000"/>
                </a:solidFill>
                <a:latin typeface="Bookman Old Style"/>
                <a:cs typeface="Bookman Old Style"/>
              </a:rPr>
              <a:t>@elem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en</a:t>
            </a:r>
            <a:r>
              <a:rPr dirty="0" sz="2000" spc="-10" b="0">
                <a:solidFill>
                  <a:srgbClr val="C00000"/>
                </a:solidFill>
                <a:latin typeface="Bookman Old Style"/>
                <a:cs typeface="Bookman Old Style"/>
              </a:rPr>
              <a:t>ts.cs.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p</a:t>
            </a:r>
            <a:r>
              <a:rPr dirty="0" sz="2000" spc="-10" b="0">
                <a:solidFill>
                  <a:srgbClr val="C00000"/>
                </a:solidFill>
                <a:latin typeface="Bookman Old Style"/>
                <a:cs typeface="Bookman Old Style"/>
              </a:rPr>
              <a:t>itt.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edu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lvl="3" marL="1147445" indent="-169545">
              <a:lnSpc>
                <a:spcPct val="100000"/>
              </a:lnSpc>
              <a:buFont typeface="Arial"/>
              <a:buChar char="•"/>
              <a:tabLst>
                <a:tab pos="1148080" algn="l"/>
              </a:tabLst>
            </a:pPr>
            <a:r>
              <a:rPr dirty="0" sz="2000" spc="-10" b="0">
                <a:latin typeface="Bookman Old Style"/>
                <a:cs typeface="Bookman Old Style"/>
              </a:rPr>
              <a:t>If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an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sp</a:t>
            </a:r>
            <a:r>
              <a:rPr dirty="0" sz="2000" spc="-10" b="0">
                <a:latin typeface="Bookman Old Style"/>
                <a:cs typeface="Bookman Old Style"/>
              </a:rPr>
              <a:t>ecifi</a:t>
            </a:r>
            <a:r>
              <a:rPr dirty="0" sz="2000" b="0">
                <a:latin typeface="Bookman Old Style"/>
                <a:cs typeface="Bookman Old Style"/>
              </a:rPr>
              <a:t>c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endParaRPr sz="2000">
              <a:latin typeface="Bookman Old Style"/>
              <a:cs typeface="Bookman Old Style"/>
            </a:endParaRPr>
          </a:p>
          <a:p>
            <a:pPr marL="469265" indent="1363345">
              <a:lnSpc>
                <a:spcPct val="100000"/>
              </a:lnSpc>
            </a:pP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ssh</a:t>
            </a:r>
            <a:r>
              <a:rPr dirty="0" sz="2000" spc="-5" b="0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&lt;u</a:t>
            </a:r>
            <a:r>
              <a:rPr dirty="0" sz="2000" spc="-15" b="0">
                <a:solidFill>
                  <a:srgbClr val="C00000"/>
                </a:solidFill>
                <a:latin typeface="Bookman Old Style"/>
                <a:cs typeface="Bookman Old Style"/>
              </a:rPr>
              <a:t>se</a:t>
            </a:r>
            <a:r>
              <a:rPr dirty="0" sz="2000" spc="50" b="0">
                <a:solidFill>
                  <a:srgbClr val="C00000"/>
                </a:solidFill>
                <a:latin typeface="Bookman Old Style"/>
                <a:cs typeface="Bookman Old Style"/>
              </a:rPr>
              <a:t>r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na</a:t>
            </a:r>
            <a:r>
              <a:rPr dirty="0" sz="2000" spc="-20" b="0">
                <a:solidFill>
                  <a:srgbClr val="C00000"/>
                </a:solidFill>
                <a:latin typeface="Bookman Old Style"/>
                <a:cs typeface="Bookman Old Style"/>
              </a:rPr>
              <a:t>m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e&gt;</a:t>
            </a:r>
            <a:r>
              <a:rPr dirty="0" sz="2000" spc="-20" b="0">
                <a:solidFill>
                  <a:srgbClr val="C00000"/>
                </a:solidFill>
                <a:latin typeface="Bookman Old Style"/>
                <a:cs typeface="Bookman Old Style"/>
              </a:rPr>
              <a:t>@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oxygen</a:t>
            </a:r>
            <a:r>
              <a:rPr dirty="0" sz="2000" spc="-10" b="0">
                <a:solidFill>
                  <a:srgbClr val="C00000"/>
                </a:solidFill>
                <a:latin typeface="Bookman Old Style"/>
                <a:cs typeface="Bookman Old Style"/>
              </a:rPr>
              <a:t>.cs.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p</a:t>
            </a:r>
            <a:r>
              <a:rPr dirty="0" sz="2000" spc="-10" b="0">
                <a:solidFill>
                  <a:srgbClr val="C00000"/>
                </a:solidFill>
                <a:latin typeface="Bookman Old Style"/>
                <a:cs typeface="Bookman Old Style"/>
              </a:rPr>
              <a:t>itt.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edu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lvl="1" marL="809625" indent="-339725">
              <a:lnSpc>
                <a:spcPct val="100000"/>
              </a:lnSpc>
              <a:buFont typeface="Bookman Old Style"/>
              <a:buAutoNum type="arabicPlain" startAt="3"/>
              <a:tabLst>
                <a:tab pos="810260" algn="l"/>
              </a:tabLst>
            </a:pP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C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accoun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pa</a:t>
            </a:r>
            <a:r>
              <a:rPr dirty="0" sz="2000" spc="-15" b="0">
                <a:latin typeface="Bookman Old Style"/>
                <a:cs typeface="Bookman Old Style"/>
              </a:rPr>
              <a:t>ssw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2050">
              <a:latin typeface="Times New Roman"/>
              <a:cs typeface="Times New Roman"/>
            </a:endParaRPr>
          </a:p>
          <a:p>
            <a:pPr marL="182245" indent="-169545"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pos="182880" algn="l"/>
              </a:tabLst>
            </a:pPr>
            <a:r>
              <a:rPr dirty="0" sz="2000" spc="-65" b="0">
                <a:solidFill>
                  <a:srgbClr val="0433FF"/>
                </a:solidFill>
                <a:latin typeface="Bookman Old Style"/>
                <a:cs typeface="Bookman Old Style"/>
              </a:rPr>
              <a:t>W</a:t>
            </a:r>
            <a:r>
              <a:rPr dirty="0" sz="2000" spc="-10" b="0">
                <a:solidFill>
                  <a:srgbClr val="0433FF"/>
                </a:solidFill>
                <a:latin typeface="Bookman Old Style"/>
                <a:cs typeface="Bookman Old Style"/>
              </a:rPr>
              <a:t>i</a:t>
            </a:r>
            <a:r>
              <a:rPr dirty="0" sz="2000" b="0">
                <a:solidFill>
                  <a:srgbClr val="0433FF"/>
                </a:solidFill>
                <a:latin typeface="Bookman Old Style"/>
                <a:cs typeface="Bookman Old Style"/>
              </a:rPr>
              <a:t>ndo</a:t>
            </a:r>
            <a:r>
              <a:rPr dirty="0" sz="2000" spc="-20" b="0">
                <a:solidFill>
                  <a:srgbClr val="0433FF"/>
                </a:solidFill>
                <a:latin typeface="Bookman Old Style"/>
                <a:cs typeface="Bookman Old Style"/>
              </a:rPr>
              <a:t>w</a:t>
            </a:r>
            <a:r>
              <a:rPr dirty="0" sz="2000" b="0">
                <a:solidFill>
                  <a:srgbClr val="0433FF"/>
                </a:solidFill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  <a:p>
            <a:pPr marL="469265" marR="1502410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1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ssh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app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ca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PuTT</a:t>
            </a:r>
            <a:r>
              <a:rPr dirty="0" sz="2000" spc="-70" b="0">
                <a:latin typeface="Bookman Old Style"/>
                <a:cs typeface="Bookman Old Style"/>
              </a:rPr>
              <a:t>Y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Secu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ssh</a:t>
            </a:r>
            <a:r>
              <a:rPr dirty="0" sz="2000" spc="-10" b="0">
                <a:latin typeface="Bookman Old Style"/>
                <a:cs typeface="Bookman Old Style"/>
              </a:rPr>
              <a:t>)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2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Sp</a:t>
            </a:r>
            <a:r>
              <a:rPr dirty="0" sz="2000" spc="-10" b="0">
                <a:latin typeface="Bookman Old Style"/>
                <a:cs typeface="Bookman Old Style"/>
              </a:rPr>
              <a:t>ecif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ach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elem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ts)</a:t>
            </a:r>
            <a:endParaRPr sz="2000">
              <a:latin typeface="Bookman Old Style"/>
              <a:cs typeface="Bookman Old Style"/>
            </a:endParaRPr>
          </a:p>
          <a:p>
            <a:pPr marL="469265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3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5" b="0">
                <a:latin typeface="Bookman Old Style"/>
                <a:cs typeface="Bookman Old Style"/>
              </a:rPr>
              <a:t>se</a:t>
            </a:r>
            <a:r>
              <a:rPr dirty="0" sz="2000" spc="5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na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pa</a:t>
            </a:r>
            <a:r>
              <a:rPr dirty="0" sz="2000" spc="-15" b="0">
                <a:latin typeface="Bookman Old Style"/>
                <a:cs typeface="Bookman Old Style"/>
              </a:rPr>
              <a:t>ssw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76580">
              <a:lnSpc>
                <a:spcPct val="100000"/>
              </a:lnSpc>
            </a:pP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O</a:t>
            </a: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pen</a:t>
            </a:r>
            <a:r>
              <a:rPr dirty="0" spc="-25" b="0">
                <a:solidFill>
                  <a:srgbClr val="35353E"/>
                </a:solidFill>
                <a:latin typeface="Bookman Old Style"/>
                <a:cs typeface="Bookman Old Style"/>
              </a:rPr>
              <a:t>AFS</a:t>
            </a:r>
          </a:p>
        </p:txBody>
      </p:sp>
      <p:sp>
        <p:nvSpPr>
          <p:cNvPr id="3" name="object 3"/>
          <p:cNvSpPr/>
          <p:nvPr/>
        </p:nvSpPr>
        <p:spPr>
          <a:xfrm>
            <a:off x="7239923" y="457201"/>
            <a:ext cx="1679446" cy="1142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7863" y="1988207"/>
            <a:ext cx="7889240" cy="4318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74625" marR="156845" indent="-161925">
              <a:lnSpc>
                <a:spcPct val="100000"/>
              </a:lnSpc>
              <a:buSzPct val="90000"/>
              <a:buFont typeface="Arial"/>
              <a:buChar char="•"/>
              <a:tabLst>
                <a:tab pos="156845" algn="l"/>
              </a:tabLst>
            </a:pP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(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rigi</a:t>
            </a:r>
            <a:r>
              <a:rPr dirty="0" sz="2000" b="0">
                <a:latin typeface="Bookman Old Style"/>
                <a:cs typeface="Bookman Old Style"/>
              </a:rPr>
              <a:t>na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35" b="0">
                <a:latin typeface="Bookman Old Style"/>
                <a:cs typeface="Bookman Old Style"/>
              </a:rPr>
              <a:t> </a:t>
            </a:r>
            <a:r>
              <a:rPr dirty="0" sz="2000" b="0" i="1">
                <a:solidFill>
                  <a:srgbClr val="C00000"/>
                </a:solidFill>
                <a:latin typeface="Bookman Old Style"/>
                <a:cs typeface="Bookman Old Style"/>
              </a:rPr>
              <a:t>And</a:t>
            </a:r>
            <a:r>
              <a:rPr dirty="0" sz="2000" spc="-15" b="0" i="1">
                <a:solidFill>
                  <a:srgbClr val="C00000"/>
                </a:solidFill>
                <a:latin typeface="Bookman Old Style"/>
                <a:cs typeface="Bookman Old Style"/>
              </a:rPr>
              <a:t>rew</a:t>
            </a:r>
            <a:r>
              <a:rPr dirty="0" sz="2000" spc="-5" b="0" i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 i="1">
                <a:solidFill>
                  <a:srgbClr val="C00000"/>
                </a:solidFill>
                <a:latin typeface="Bookman Old Style"/>
                <a:cs typeface="Bookman Old Style"/>
              </a:rPr>
              <a:t>F</a:t>
            </a:r>
            <a:r>
              <a:rPr dirty="0" sz="2000" spc="-10" b="0" i="1">
                <a:solidFill>
                  <a:srgbClr val="C00000"/>
                </a:solidFill>
                <a:latin typeface="Bookman Old Style"/>
                <a:cs typeface="Bookman Old Style"/>
              </a:rPr>
              <a:t>il</a:t>
            </a:r>
            <a:r>
              <a:rPr dirty="0" sz="2000" b="0" i="1">
                <a:solidFill>
                  <a:srgbClr val="C00000"/>
                </a:solidFill>
                <a:latin typeface="Bookman Old Style"/>
                <a:cs typeface="Bookman Old Style"/>
              </a:rPr>
              <a:t>e</a:t>
            </a:r>
            <a:r>
              <a:rPr dirty="0" sz="2000" spc="-5" b="0" i="1">
                <a:solidFill>
                  <a:srgbClr val="C0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 i="1">
                <a:solidFill>
                  <a:srgbClr val="C00000"/>
                </a:solidFill>
                <a:latin typeface="Bookman Old Style"/>
                <a:cs typeface="Bookman Old Style"/>
              </a:rPr>
              <a:t>Sy</a:t>
            </a:r>
            <a:r>
              <a:rPr dirty="0" sz="2000" spc="-15" b="0" i="1">
                <a:solidFill>
                  <a:srgbClr val="C00000"/>
                </a:solidFill>
                <a:latin typeface="Bookman Old Style"/>
                <a:cs typeface="Bookman Old Style"/>
              </a:rPr>
              <a:t>stem</a:t>
            </a:r>
            <a:r>
              <a:rPr dirty="0" sz="2000" spc="-10" b="0">
                <a:latin typeface="Bookman Old Style"/>
                <a:cs typeface="Bookman Old Style"/>
              </a:rPr>
              <a:t>)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istri</a:t>
            </a:r>
            <a:r>
              <a:rPr dirty="0" sz="2000" b="0">
                <a:latin typeface="Bookman Old Style"/>
                <a:cs typeface="Bookman Old Style"/>
              </a:rPr>
              <a:t>bu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b="0">
                <a:latin typeface="Bookman Old Style"/>
                <a:cs typeface="Bookman Old Style"/>
              </a:rPr>
              <a:t> au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hen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ca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servi</a:t>
            </a:r>
            <a:r>
              <a:rPr dirty="0" sz="2000" b="0">
                <a:latin typeface="Bookman Old Style"/>
                <a:cs typeface="Bookman Old Style"/>
              </a:rPr>
              <a:t>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esi</a:t>
            </a:r>
            <a:r>
              <a:rPr dirty="0" sz="2000" b="0">
                <a:latin typeface="Bookman Old Style"/>
                <a:cs typeface="Bookman Old Style"/>
              </a:rPr>
              <a:t>gned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sca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any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ters,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secu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hen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ca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wit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fl</a:t>
            </a:r>
            <a:r>
              <a:rPr dirty="0" sz="2000" b="0">
                <a:latin typeface="Bookman Old Style"/>
                <a:cs typeface="Bookman Old Style"/>
              </a:rPr>
              <a:t>ex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l.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"/>
              </a:spcBef>
              <a:buFont typeface="Arial"/>
              <a:buChar char="•"/>
            </a:pPr>
            <a:endParaRPr sz="1650">
              <a:latin typeface="Times New Roman"/>
              <a:cs typeface="Times New Roman"/>
            </a:endParaRPr>
          </a:p>
          <a:p>
            <a:pPr lvl="1" marL="250825" marR="212725" indent="-161925">
              <a:lnSpc>
                <a:spcPct val="100000"/>
              </a:lnSpc>
              <a:buFont typeface="Arial"/>
              <a:buChar char="•"/>
              <a:tabLst>
                <a:tab pos="259079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Devel</a:t>
            </a:r>
            <a:r>
              <a:rPr dirty="0" sz="2000" b="0">
                <a:latin typeface="Bookman Old Style"/>
                <a:cs typeface="Bookman Old Style"/>
              </a:rPr>
              <a:t>oped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CMU,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mme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ci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zed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by </a:t>
            </a:r>
            <a:r>
              <a:rPr dirty="0" sz="2000" spc="75" b="0">
                <a:latin typeface="Bookman Old Style"/>
                <a:cs typeface="Bookman Old Style"/>
              </a:rPr>
              <a:t>T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ansa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c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bough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by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IBM,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anched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D</a:t>
            </a:r>
            <a:r>
              <a:rPr dirty="0" sz="2000" b="0">
                <a:latin typeface="Bookman Old Style"/>
                <a:cs typeface="Bookman Old Style"/>
              </a:rPr>
              <a:t>FS/</a:t>
            </a:r>
            <a:r>
              <a:rPr dirty="0" sz="2000" spc="-20" b="0">
                <a:latin typeface="Bookman Old Style"/>
                <a:cs typeface="Bookman Old Style"/>
              </a:rPr>
              <a:t>DC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ade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open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ce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www.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opena</a:t>
            </a:r>
            <a:r>
              <a:rPr dirty="0" sz="2000" spc="-1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fs.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o</a:t>
            </a:r>
            <a:r>
              <a:rPr dirty="0" sz="2000" spc="-2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r</a:t>
            </a:r>
            <a:r>
              <a:rPr dirty="0" sz="2000" b="0">
                <a:solidFill>
                  <a:srgbClr val="3366CC"/>
                </a:solidFill>
                <a:latin typeface="Bookman Old Style"/>
                <a:cs typeface="Bookman Old Style"/>
                <a:hlinkClick r:id="rId3"/>
              </a:rPr>
              <a:t>g</a:t>
            </a:r>
            <a:endParaRPr sz="20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sz="2000">
              <a:latin typeface="Times New Roman"/>
              <a:cs typeface="Times New Roman"/>
            </a:endParaRPr>
          </a:p>
          <a:p>
            <a:pPr lvl="1" marL="250825" marR="5080" indent="-161925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259079" algn="l"/>
              </a:tabLst>
            </a:pP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uden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gh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encou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aged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use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eir</a:t>
            </a:r>
            <a:r>
              <a:rPr dirty="0" sz="2000" spc="-15" b="0">
                <a:latin typeface="Bookman Old Style"/>
                <a:cs typeface="Bookman Old Style"/>
              </a:rPr>
              <a:t> im</a:t>
            </a:r>
            <a:r>
              <a:rPr dirty="0" sz="2000" b="0">
                <a:latin typeface="Bookman Old Style"/>
                <a:cs typeface="Bookman Old Style"/>
              </a:rPr>
              <a:t>po</a:t>
            </a:r>
            <a:r>
              <a:rPr dirty="0" sz="2000" spc="-10" b="0">
                <a:latin typeface="Bookman Old Style"/>
                <a:cs typeface="Bookman Old Style"/>
              </a:rPr>
              <a:t>rt</a:t>
            </a:r>
            <a:r>
              <a:rPr dirty="0" sz="2000" b="0">
                <a:latin typeface="Bookman Old Style"/>
                <a:cs typeface="Bookman Old Style"/>
              </a:rPr>
              <a:t>an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fil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ject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si</a:t>
            </a:r>
            <a:r>
              <a:rPr dirty="0" sz="2000" b="0">
                <a:latin typeface="Bookman Old Style"/>
                <a:cs typeface="Bookman Old Style"/>
              </a:rPr>
              <a:t>nce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gh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eli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le,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b="0">
                <a:latin typeface="Bookman Old Style"/>
                <a:cs typeface="Bookman Old Style"/>
              </a:rPr>
              <a:t> secu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e.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solidFill>
                  <a:srgbClr val="FF0000"/>
                </a:solidFill>
                <a:latin typeface="Bookman Old Style"/>
                <a:cs typeface="Bookman Old Style"/>
              </a:rPr>
              <a:t>Don’t</a:t>
            </a:r>
            <a:r>
              <a:rPr dirty="0" sz="2000" spc="-5" b="0">
                <a:solidFill>
                  <a:srgbClr val="FF0000"/>
                </a:solidFill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so</a:t>
            </a:r>
            <a:r>
              <a:rPr dirty="0" sz="2000" spc="-10" b="0">
                <a:latin typeface="Bookman Old Style"/>
                <a:cs typeface="Bookman Old Style"/>
              </a:rPr>
              <a:t>lel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oca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evi</a:t>
            </a:r>
            <a:r>
              <a:rPr dirty="0" sz="2000" b="0">
                <a:latin typeface="Bookman Old Style"/>
                <a:cs typeface="Bookman Old Style"/>
              </a:rPr>
              <a:t>ces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 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im</a:t>
            </a:r>
            <a:r>
              <a:rPr dirty="0" sz="2000" b="0">
                <a:latin typeface="Bookman Old Style"/>
                <a:cs typeface="Bookman Old Style"/>
              </a:rPr>
              <a:t>po</a:t>
            </a:r>
            <a:r>
              <a:rPr dirty="0" sz="2000" spc="-10" b="0">
                <a:latin typeface="Bookman Old Style"/>
                <a:cs typeface="Bookman Old Style"/>
              </a:rPr>
              <a:t>rt</a:t>
            </a:r>
            <a:r>
              <a:rPr dirty="0" sz="2000" b="0">
                <a:latin typeface="Bookman Old Style"/>
                <a:cs typeface="Bookman Old Style"/>
              </a:rPr>
              <a:t>an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45" b="0">
                <a:latin typeface="Bookman Old Style"/>
                <a:cs typeface="Bookman Old Style"/>
              </a:rPr>
              <a:t>f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..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76580">
              <a:lnSpc>
                <a:spcPct val="100000"/>
              </a:lnSpc>
            </a:pP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O</a:t>
            </a: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pen</a:t>
            </a:r>
            <a:r>
              <a:rPr dirty="0" spc="-25" b="0">
                <a:solidFill>
                  <a:srgbClr val="35353E"/>
                </a:solidFill>
                <a:latin typeface="Bookman Old Style"/>
                <a:cs typeface="Bookman Old Style"/>
              </a:rPr>
              <a:t>AFS</a:t>
            </a:r>
          </a:p>
        </p:txBody>
      </p:sp>
      <p:sp>
        <p:nvSpPr>
          <p:cNvPr id="3" name="object 3"/>
          <p:cNvSpPr/>
          <p:nvPr/>
        </p:nvSpPr>
        <p:spPr>
          <a:xfrm>
            <a:off x="7316123" y="457201"/>
            <a:ext cx="1603246" cy="11133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7863" y="1988207"/>
            <a:ext cx="7626984" cy="408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6854" indent="-224154">
              <a:lnSpc>
                <a:spcPct val="100000"/>
              </a:lnSpc>
              <a:buSzPct val="90000"/>
              <a:buFont typeface="Arial"/>
              <a:buChar char="•"/>
              <a:tabLst>
                <a:tab pos="237490" algn="l"/>
              </a:tabLst>
            </a:pPr>
            <a:r>
              <a:rPr dirty="0" sz="2000" b="0">
                <a:latin typeface="Bookman Old Style"/>
                <a:cs typeface="Bookman Old Style"/>
              </a:rPr>
              <a:t>Wh</a:t>
            </a:r>
            <a:r>
              <a:rPr dirty="0" sz="2000" spc="-15" b="0"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does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accoun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esi</a:t>
            </a:r>
            <a:r>
              <a:rPr dirty="0" sz="2000" b="0">
                <a:latin typeface="Bookman Old Style"/>
                <a:cs typeface="Bookman Old Style"/>
              </a:rPr>
              <a:t>de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?</a:t>
            </a:r>
            <a:endParaRPr sz="2000">
              <a:latin typeface="Bookman Old Style"/>
              <a:cs typeface="Bookman Old Style"/>
            </a:endParaRPr>
          </a:p>
          <a:p>
            <a:pPr marL="469265">
              <a:lnSpc>
                <a:spcPct val="100000"/>
              </a:lnSpc>
            </a:pPr>
            <a:r>
              <a:rPr dirty="0" sz="2000" b="0">
                <a:latin typeface="Bookman Old Style"/>
                <a:cs typeface="Bookman Old Style"/>
              </a:rPr>
              <a:t>/</a:t>
            </a:r>
            <a:r>
              <a:rPr dirty="0" sz="2000" spc="-10" b="0">
                <a:latin typeface="Bookman Old Style"/>
                <a:cs typeface="Bookman Old Style"/>
              </a:rPr>
              <a:t>afs</a:t>
            </a:r>
            <a:r>
              <a:rPr dirty="0" sz="2000" spc="-10" b="0">
                <a:latin typeface="Bookman Old Style"/>
                <a:cs typeface="Bookman Old Style"/>
              </a:rPr>
              <a:t>/</a:t>
            </a:r>
            <a:r>
              <a:rPr dirty="0" sz="2000" spc="-10" b="0">
                <a:latin typeface="Bookman Old Style"/>
                <a:cs typeface="Bookman Old Style"/>
              </a:rPr>
              <a:t>cs.</a:t>
            </a:r>
            <a:r>
              <a:rPr dirty="0" sz="2000" spc="-1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itt.</a:t>
            </a:r>
            <a:r>
              <a:rPr dirty="0" sz="2000" spc="-10" b="0">
                <a:latin typeface="Bookman Old Style"/>
                <a:cs typeface="Bookman Old Style"/>
              </a:rPr>
              <a:t>edu/u</a:t>
            </a:r>
            <a:r>
              <a:rPr dirty="0" sz="2000" spc="-10" b="0">
                <a:latin typeface="Bookman Old Style"/>
                <a:cs typeface="Bookman Old Style"/>
              </a:rPr>
              <a:t>sr</a:t>
            </a:r>
            <a:r>
              <a:rPr dirty="0" sz="2000" spc="-10" b="0">
                <a:latin typeface="Bookman Old Style"/>
                <a:cs typeface="Bookman Old Style"/>
              </a:rPr>
              <a:t>0/</a:t>
            </a:r>
            <a:r>
              <a:rPr dirty="0" sz="2000" spc="-10" b="0">
                <a:solidFill>
                  <a:srgbClr val="C00000"/>
                </a:solidFill>
                <a:latin typeface="Bookman Old Style"/>
                <a:cs typeface="Bookman Old Style"/>
              </a:rPr>
              <a:t>u</a:t>
            </a:r>
            <a:r>
              <a:rPr dirty="0" sz="2000" spc="-15" b="0">
                <a:solidFill>
                  <a:srgbClr val="C00000"/>
                </a:solidFill>
                <a:latin typeface="Bookman Old Style"/>
                <a:cs typeface="Bookman Old Style"/>
              </a:rPr>
              <a:t>se</a:t>
            </a:r>
            <a:r>
              <a:rPr dirty="0" sz="2000" spc="50" b="0">
                <a:solidFill>
                  <a:srgbClr val="C00000"/>
                </a:solidFill>
                <a:latin typeface="Bookman Old Style"/>
                <a:cs typeface="Bookman Old Style"/>
              </a:rPr>
              <a:t>r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na</a:t>
            </a:r>
            <a:r>
              <a:rPr dirty="0" sz="2000" spc="-20" b="0">
                <a:solidFill>
                  <a:srgbClr val="C00000"/>
                </a:solidFill>
                <a:latin typeface="Bookman Old Style"/>
                <a:cs typeface="Bookman Old Style"/>
              </a:rPr>
              <a:t>m</a:t>
            </a:r>
            <a:r>
              <a:rPr dirty="0" sz="2000" b="0">
                <a:solidFill>
                  <a:srgbClr val="C00000"/>
                </a:solidFill>
                <a:latin typeface="Bookman Old Style"/>
                <a:cs typeface="Bookman Old Style"/>
              </a:rPr>
              <a:t>e</a:t>
            </a:r>
            <a:r>
              <a:rPr dirty="0" sz="2000" b="0">
                <a:latin typeface="Bookman Old Style"/>
                <a:cs typeface="Bookman Old Style"/>
              </a:rPr>
              <a:t>/</a:t>
            </a:r>
            <a:endParaRPr sz="2000">
              <a:latin typeface="Bookman Old Style"/>
              <a:cs typeface="Bookman Old Style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82245" indent="-169545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18288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65" b="0">
                <a:latin typeface="Bookman Old Style"/>
                <a:cs typeface="Bookman Old Style"/>
              </a:rPr>
              <a:t>W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ndo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endParaRPr sz="2000">
              <a:latin typeface="Bookman Old Style"/>
              <a:cs typeface="Bookman Old Style"/>
            </a:endParaRPr>
          </a:p>
          <a:p>
            <a:pPr lvl="1" marL="875665" marR="5080" indent="-405765">
              <a:lnSpc>
                <a:spcPct val="100000"/>
              </a:lnSpc>
              <a:buFont typeface="Bookman Old Style"/>
              <a:buAutoNum type="arabicPlain"/>
              <a:tabLst>
                <a:tab pos="89154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D</a:t>
            </a: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2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oad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app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op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openAFS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istri</a:t>
            </a:r>
            <a:r>
              <a:rPr dirty="0" sz="2000" b="0">
                <a:latin typeface="Bookman Old Style"/>
                <a:cs typeface="Bookman Old Style"/>
              </a:rPr>
              <a:t>bu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m </a:t>
            </a:r>
            <a:r>
              <a:rPr dirty="0" sz="2000" spc="-2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w</a:t>
            </a:r>
            <a:r>
              <a:rPr dirty="0" sz="2000" spc="-2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w</a:t>
            </a:r>
            <a:r>
              <a:rPr dirty="0" sz="2000" spc="-2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w</a:t>
            </a:r>
            <a:r>
              <a:rPr dirty="0" sz="2000" spc="-1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.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o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p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en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a</a:t>
            </a:r>
            <a:r>
              <a:rPr dirty="0" sz="2000" spc="-1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f</a:t>
            </a:r>
            <a:r>
              <a:rPr dirty="0" sz="2000" spc="-1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s.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o</a:t>
            </a:r>
            <a:r>
              <a:rPr dirty="0" sz="2000" spc="-2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r</a:t>
            </a:r>
            <a:r>
              <a:rPr dirty="0" sz="2000" b="0" u="heavy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g</a:t>
            </a:r>
            <a:r>
              <a:rPr dirty="0" sz="2000" spc="-5" b="0">
                <a:solidFill>
                  <a:srgbClr val="B292CA"/>
                </a:solidFill>
                <a:latin typeface="Bookman Old Style"/>
                <a:cs typeface="Bookman Old Style"/>
                <a:hlinkClick r:id="rId3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endParaRPr sz="20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spcBef>
                <a:spcPts val="42"/>
              </a:spcBef>
              <a:buFont typeface="Bookman Old Style"/>
              <a:buAutoNum type="arabicPlain"/>
            </a:pPr>
            <a:endParaRPr sz="2050">
              <a:latin typeface="Times New Roman"/>
              <a:cs typeface="Times New Roman"/>
            </a:endParaRPr>
          </a:p>
          <a:p>
            <a:pPr lvl="1" marL="794385" marR="78105" indent="-324485">
              <a:lnSpc>
                <a:spcPct val="100000"/>
              </a:lnSpc>
              <a:buFont typeface="Bookman Old Style"/>
              <a:buAutoNum type="arabicPlain"/>
              <a:tabLst>
                <a:tab pos="810260" algn="l"/>
              </a:tabLst>
            </a:pPr>
            <a:r>
              <a:rPr dirty="0" sz="200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pu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exp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wi</a:t>
            </a:r>
            <a:r>
              <a:rPr dirty="0" sz="2000" b="0">
                <a:latin typeface="Bookman Old Style"/>
                <a:cs typeface="Bookman Old Style"/>
              </a:rPr>
              <a:t>ndo</a:t>
            </a:r>
            <a:r>
              <a:rPr dirty="0" sz="2000" spc="-15" b="0">
                <a:latin typeface="Bookman Old Style"/>
                <a:cs typeface="Bookman Old Style"/>
              </a:rPr>
              <a:t>w,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select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-</a:t>
            </a:r>
            <a:r>
              <a:rPr dirty="0" sz="2000" b="0">
                <a:latin typeface="Bookman Old Style"/>
                <a:cs typeface="Bookman Old Style"/>
              </a:rPr>
              <a:t>&gt;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ap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5" b="0">
                <a:latin typeface="Bookman Old Style"/>
                <a:cs typeface="Bookman Old Style"/>
              </a:rPr>
              <a:t>Netw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k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rive,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select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ve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lett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13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afs</a:t>
            </a:r>
            <a:r>
              <a:rPr dirty="0" sz="2000" spc="-10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pa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: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//</a:t>
            </a:r>
            <a:r>
              <a:rPr dirty="0" sz="2000" spc="-10" b="0">
                <a:latin typeface="Bookman Old Style"/>
                <a:cs typeface="Bookman Old Style"/>
              </a:rPr>
              <a:t>afs</a:t>
            </a:r>
            <a:r>
              <a:rPr dirty="0" sz="2000" b="0">
                <a:latin typeface="Bookman Old Style"/>
                <a:cs typeface="Bookman Old Style"/>
              </a:rPr>
              <a:t>/</a:t>
            </a:r>
            <a:r>
              <a:rPr dirty="0" sz="2000" spc="-10" b="0">
                <a:latin typeface="Bookman Old Style"/>
                <a:cs typeface="Bookman Old Style"/>
              </a:rPr>
              <a:t>cs.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-10" b="0">
                <a:latin typeface="Bookman Old Style"/>
                <a:cs typeface="Bookman Old Style"/>
              </a:rPr>
              <a:t>itt.</a:t>
            </a:r>
            <a:r>
              <a:rPr dirty="0" sz="2000" b="0">
                <a:latin typeface="Bookman Old Style"/>
                <a:cs typeface="Bookman Old Style"/>
              </a:rPr>
              <a:t>edu/u</a:t>
            </a:r>
            <a:r>
              <a:rPr dirty="0" sz="2000" spc="-10" b="0">
                <a:latin typeface="Bookman Old Style"/>
                <a:cs typeface="Bookman Old Style"/>
              </a:rPr>
              <a:t>sr</a:t>
            </a:r>
            <a:r>
              <a:rPr dirty="0" sz="2000" b="0">
                <a:latin typeface="Bookman Old Style"/>
                <a:cs typeface="Bookman Old Style"/>
              </a:rPr>
              <a:t>0/u</a:t>
            </a:r>
            <a:r>
              <a:rPr dirty="0" sz="2000" spc="-15" b="0">
                <a:latin typeface="Bookman Old Style"/>
                <a:cs typeface="Bookman Old Style"/>
              </a:rPr>
              <a:t>se</a:t>
            </a:r>
            <a:r>
              <a:rPr dirty="0" sz="2000" spc="5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na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endParaRPr sz="20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spcBef>
                <a:spcPts val="42"/>
              </a:spcBef>
              <a:buFont typeface="Bookman Old Style"/>
              <a:buAutoNum type="arabicPlain"/>
            </a:pPr>
            <a:endParaRPr sz="2050">
              <a:latin typeface="Times New Roman"/>
              <a:cs typeface="Times New Roman"/>
            </a:endParaRPr>
          </a:p>
          <a:p>
            <a:pPr lvl="1" marL="794385" marR="779145" indent="-324485">
              <a:lnSpc>
                <a:spcPct val="100000"/>
              </a:lnSpc>
              <a:buFont typeface="Bookman Old Style"/>
              <a:buAutoNum type="arabicPlain"/>
              <a:tabLst>
                <a:tab pos="810260" algn="l"/>
              </a:tabLst>
            </a:pPr>
            <a:r>
              <a:rPr dirty="0" sz="2000" spc="-15" b="0">
                <a:latin typeface="Bookman Old Style"/>
                <a:cs typeface="Bookman Old Style"/>
              </a:rPr>
              <a:t>Usi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au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hen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ca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10" b="0">
                <a:latin typeface="Bookman Old Style"/>
                <a:cs typeface="Bookman Old Style"/>
              </a:rPr>
              <a:t>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ob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a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 t</a:t>
            </a:r>
            <a:r>
              <a:rPr dirty="0" sz="2000" b="0">
                <a:latin typeface="Bookman Old Style"/>
                <a:cs typeface="Bookman Old Style"/>
              </a:rPr>
              <a:t>oken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be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ab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ri</a:t>
            </a:r>
            <a:r>
              <a:rPr dirty="0" sz="2000" b="0">
                <a:latin typeface="Bookman Old Style"/>
                <a:cs typeface="Bookman Old Style"/>
              </a:rPr>
              <a:t>es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576580">
              <a:lnSpc>
                <a:spcPct val="100000"/>
              </a:lnSpc>
            </a:pP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O</a:t>
            </a:r>
            <a:r>
              <a:rPr dirty="0" spc="-25" b="0">
                <a:solidFill>
                  <a:srgbClr val="C00000"/>
                </a:solidFill>
                <a:latin typeface="Bookman Old Style"/>
                <a:cs typeface="Bookman Old Style"/>
              </a:rPr>
              <a:t>pen</a:t>
            </a:r>
            <a:r>
              <a:rPr dirty="0" spc="-25" b="0">
                <a:solidFill>
                  <a:srgbClr val="35353E"/>
                </a:solidFill>
                <a:latin typeface="Bookman Old Style"/>
                <a:cs typeface="Bookman Old Style"/>
              </a:rPr>
              <a:t>AFS</a:t>
            </a:r>
          </a:p>
        </p:txBody>
      </p:sp>
      <p:sp>
        <p:nvSpPr>
          <p:cNvPr id="3" name="object 3"/>
          <p:cNvSpPr/>
          <p:nvPr/>
        </p:nvSpPr>
        <p:spPr>
          <a:xfrm>
            <a:off x="7316123" y="457201"/>
            <a:ext cx="1603246" cy="11133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7863" y="1693842"/>
            <a:ext cx="7840980" cy="2415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2245" indent="-169545">
              <a:lnSpc>
                <a:spcPct val="100000"/>
              </a:lnSpc>
              <a:buFont typeface="Arial"/>
              <a:buChar char="•"/>
              <a:tabLst>
                <a:tab pos="18288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H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w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access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spc="-10" b="0">
                <a:latin typeface="Bookman Old Style"/>
                <a:cs typeface="Bookman Old Style"/>
              </a:rPr>
              <a:t>ect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y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endParaRPr sz="2000">
              <a:latin typeface="Bookman Old Style"/>
              <a:cs typeface="Bookman Old Style"/>
            </a:endParaRPr>
          </a:p>
          <a:p>
            <a:pPr lvl="1" marL="875665" marR="5080" indent="-405765">
              <a:lnSpc>
                <a:spcPct val="100000"/>
              </a:lnSpc>
              <a:buFont typeface="Bookman Old Style"/>
              <a:buAutoNum type="arabicPlain"/>
              <a:tabLst>
                <a:tab pos="891540" algn="l"/>
              </a:tabLst>
            </a:pPr>
            <a:r>
              <a:rPr dirty="0" sz="2000" spc="-114" b="0">
                <a:latin typeface="Bookman Old Style"/>
                <a:cs typeface="Bookman Old Style"/>
              </a:rPr>
              <a:t>Y</a:t>
            </a:r>
            <a:r>
              <a:rPr dirty="0" sz="2000" b="0">
                <a:latin typeface="Bookman Old Style"/>
                <a:cs typeface="Bookman Old Style"/>
              </a:rPr>
              <a:t>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need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fi</a:t>
            </a:r>
            <a:r>
              <a:rPr dirty="0" sz="2000" b="0">
                <a:latin typeface="Bookman Old Style"/>
                <a:cs typeface="Bookman Old Style"/>
              </a:rPr>
              <a:t>nd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exa</a:t>
            </a:r>
            <a:r>
              <a:rPr dirty="0" sz="2000" spc="-10" b="0">
                <a:latin typeface="Bookman Old Style"/>
                <a:cs typeface="Bookman Old Style"/>
              </a:rPr>
              <a:t>ct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b="0">
                <a:latin typeface="Bookman Old Style"/>
                <a:cs typeface="Bookman Old Style"/>
              </a:rPr>
              <a:t>eps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b="0">
                <a:latin typeface="Bookman Old Style"/>
                <a:cs typeface="Bookman Old Style"/>
              </a:rPr>
              <a:t> d</a:t>
            </a:r>
            <a:r>
              <a:rPr dirty="0" sz="2000" spc="-10" b="0">
                <a:latin typeface="Bookman Old Style"/>
                <a:cs typeface="Bookman Old Style"/>
              </a:rPr>
              <a:t>istri</a:t>
            </a:r>
            <a:r>
              <a:rPr dirty="0" sz="2000" b="0">
                <a:latin typeface="Bookman Old Style"/>
                <a:cs typeface="Bookman Old Style"/>
              </a:rPr>
              <a:t>bu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10" b="0">
                <a:latin typeface="Bookman Old Style"/>
                <a:cs typeface="Bookman Old Style"/>
              </a:rPr>
              <a:t>li</a:t>
            </a:r>
            <a:r>
              <a:rPr dirty="0" sz="2000" b="0">
                <a:latin typeface="Bookman Old Style"/>
                <a:cs typeface="Bookman Old Style"/>
              </a:rPr>
              <a:t>n</a:t>
            </a:r>
            <a:r>
              <a:rPr dirty="0" sz="2000" spc="-10" b="0">
                <a:latin typeface="Bookman Old Style"/>
                <a:cs typeface="Bookman Old Style"/>
              </a:rPr>
              <a:t>e,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p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ocess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d</a:t>
            </a:r>
            <a:r>
              <a:rPr dirty="0" sz="2000" spc="-10" b="0">
                <a:latin typeface="Bookman Old Style"/>
                <a:cs typeface="Bookman Old Style"/>
              </a:rPr>
              <a:t>ive</a:t>
            </a:r>
            <a:r>
              <a:rPr dirty="0" sz="2000" spc="-2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ge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one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b="0">
                <a:latin typeface="Bookman Old Style"/>
                <a:cs typeface="Bookman Old Style"/>
              </a:rPr>
              <a:t> d</a:t>
            </a:r>
            <a:r>
              <a:rPr dirty="0" sz="2000" spc="-10" b="0">
                <a:latin typeface="Bookman Old Style"/>
                <a:cs typeface="Bookman Old Style"/>
              </a:rPr>
              <a:t>istri</a:t>
            </a:r>
            <a:r>
              <a:rPr dirty="0" sz="2000" b="0">
                <a:latin typeface="Bookman Old Style"/>
                <a:cs typeface="Bookman Old Style"/>
              </a:rPr>
              <a:t>bu</a:t>
            </a:r>
            <a:r>
              <a:rPr dirty="0" sz="2000" spc="-10" b="0">
                <a:latin typeface="Bookman Old Style"/>
                <a:cs typeface="Bookman Old Style"/>
              </a:rPr>
              <a:t>ti</a:t>
            </a:r>
            <a:r>
              <a:rPr dirty="0" sz="2000" b="0">
                <a:latin typeface="Bookman Old Style"/>
                <a:cs typeface="Bookman Old Style"/>
              </a:rPr>
              <a:t>on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er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…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j</a:t>
            </a:r>
            <a:r>
              <a:rPr dirty="0" sz="2000" b="0">
                <a:latin typeface="Bookman Old Style"/>
                <a:cs typeface="Bookman Old Style"/>
              </a:rPr>
              <a:t>u</a:t>
            </a:r>
            <a:r>
              <a:rPr dirty="0" sz="2000" spc="-10" b="0">
                <a:latin typeface="Bookman Old Style"/>
                <a:cs typeface="Bookman Old Style"/>
              </a:rPr>
              <a:t>st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G</a:t>
            </a:r>
            <a:r>
              <a:rPr dirty="0" sz="2000" b="0">
                <a:latin typeface="Bookman Old Style"/>
                <a:cs typeface="Bookman Old Style"/>
              </a:rPr>
              <a:t>oo</a:t>
            </a:r>
            <a:r>
              <a:rPr dirty="0" sz="2000" spc="-10" b="0">
                <a:latin typeface="Bookman Old Style"/>
                <a:cs typeface="Bookman Old Style"/>
              </a:rPr>
              <a:t>gl</a:t>
            </a:r>
            <a:r>
              <a:rPr dirty="0" sz="2000" b="0">
                <a:latin typeface="Bookman Old Style"/>
                <a:cs typeface="Bookman Old Style"/>
              </a:rPr>
              <a:t>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!!</a:t>
            </a:r>
            <a:endParaRPr sz="2000">
              <a:latin typeface="Bookman Old Style"/>
              <a:cs typeface="Bookman Old Style"/>
            </a:endParaRPr>
          </a:p>
          <a:p>
            <a:pPr lvl="1">
              <a:lnSpc>
                <a:spcPct val="100000"/>
              </a:lnSpc>
              <a:spcBef>
                <a:spcPts val="42"/>
              </a:spcBef>
              <a:buFont typeface="Bookman Old Style"/>
              <a:buAutoNum type="arabicPlain"/>
            </a:pPr>
            <a:endParaRPr sz="2050">
              <a:latin typeface="Times New Roman"/>
              <a:cs typeface="Times New Roman"/>
            </a:endParaRPr>
          </a:p>
          <a:p>
            <a:pPr lvl="1" marL="794385" marR="654050" indent="-324485">
              <a:lnSpc>
                <a:spcPct val="100000"/>
              </a:lnSpc>
              <a:buFont typeface="Bookman Old Style"/>
              <a:buAutoNum type="arabicPlain"/>
              <a:tabLst>
                <a:tab pos="810260" algn="l"/>
              </a:tabLst>
            </a:pPr>
            <a:r>
              <a:rPr dirty="0" sz="2000" spc="-20" b="0">
                <a:latin typeface="Bookman Old Style"/>
                <a:cs typeface="Bookman Old Style"/>
              </a:rPr>
              <a:t>O</a:t>
            </a:r>
            <a:r>
              <a:rPr dirty="0" sz="2000" b="0">
                <a:latin typeface="Bookman Old Style"/>
                <a:cs typeface="Bookman Old Style"/>
              </a:rPr>
              <a:t>nce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have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con</a:t>
            </a:r>
            <a:r>
              <a:rPr dirty="0" sz="2000" spc="-10" b="0">
                <a:latin typeface="Bookman Old Style"/>
                <a:cs typeface="Bookman Old Style"/>
              </a:rPr>
              <a:t>fi</a:t>
            </a:r>
            <a:r>
              <a:rPr dirty="0" sz="2000" b="0">
                <a:latin typeface="Bookman Old Style"/>
                <a:cs typeface="Bookman Old Style"/>
              </a:rPr>
              <a:t>gu</a:t>
            </a:r>
            <a:r>
              <a:rPr dirty="0" sz="200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ed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10" b="0">
                <a:latin typeface="Bookman Old Style"/>
                <a:cs typeface="Bookman Old Style"/>
              </a:rPr>
              <a:t>r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afs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cli</a:t>
            </a:r>
            <a:r>
              <a:rPr dirty="0" sz="2000" b="0">
                <a:latin typeface="Bookman Old Style"/>
                <a:cs typeface="Bookman Old Style"/>
              </a:rPr>
              <a:t>en</a:t>
            </a:r>
            <a:r>
              <a:rPr dirty="0" sz="2000" spc="-10" b="0">
                <a:latin typeface="Bookman Old Style"/>
                <a:cs typeface="Bookman Old Style"/>
              </a:rPr>
              <a:t>t.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F</a:t>
            </a:r>
            <a:r>
              <a:rPr dirty="0" sz="2000" spc="0" b="0">
                <a:latin typeface="Bookman Old Style"/>
                <a:cs typeface="Bookman Old Style"/>
              </a:rPr>
              <a:t>r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b="0">
                <a:latin typeface="Bookman Old Style"/>
                <a:cs typeface="Bookman Old Style"/>
              </a:rPr>
              <a:t> L</a:t>
            </a:r>
            <a:r>
              <a:rPr dirty="0" sz="2000" spc="-10" b="0">
                <a:latin typeface="Bookman Old Style"/>
                <a:cs typeface="Bookman Old Style"/>
              </a:rPr>
              <a:t>i</a:t>
            </a:r>
            <a:r>
              <a:rPr dirty="0" sz="2000" b="0">
                <a:latin typeface="Bookman Old Style"/>
                <a:cs typeface="Bookman Old Style"/>
              </a:rPr>
              <a:t>nux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te</a:t>
            </a:r>
            <a:r>
              <a:rPr dirty="0" sz="2000" spc="50" b="0">
                <a:latin typeface="Bookman Old Style"/>
                <a:cs typeface="Bookman Old Style"/>
              </a:rPr>
              <a:t>r</a:t>
            </a:r>
            <a:r>
              <a:rPr dirty="0" sz="2000" spc="-15" b="0">
                <a:latin typeface="Bookman Old Style"/>
                <a:cs typeface="Bookman Old Style"/>
              </a:rPr>
              <a:t>mi</a:t>
            </a:r>
            <a:r>
              <a:rPr dirty="0" sz="2000" b="0">
                <a:latin typeface="Bookman Old Style"/>
                <a:cs typeface="Bookman Old Style"/>
              </a:rPr>
              <a:t>na</a:t>
            </a:r>
            <a:r>
              <a:rPr dirty="0" sz="2000" spc="-10" b="0">
                <a:latin typeface="Bookman Old Style"/>
                <a:cs typeface="Bookman Old Style"/>
              </a:rPr>
              <a:t>l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you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can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20" b="0">
                <a:latin typeface="Bookman Old Style"/>
                <a:cs typeface="Bookman Old Style"/>
              </a:rPr>
              <a:t>m</a:t>
            </a:r>
            <a:r>
              <a:rPr dirty="0" sz="2000" b="0">
                <a:latin typeface="Bookman Old Style"/>
                <a:cs typeface="Bookman Old Style"/>
              </a:rPr>
              <a:t>ake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use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t</a:t>
            </a:r>
            <a:r>
              <a:rPr dirty="0" sz="2000" b="0">
                <a:latin typeface="Bookman Old Style"/>
                <a:cs typeface="Bookman Old Style"/>
              </a:rPr>
              <a:t>he</a:t>
            </a:r>
            <a:r>
              <a:rPr dirty="0" sz="2000" spc="-5" b="0">
                <a:latin typeface="Bookman Old Style"/>
                <a:cs typeface="Bookman Old Style"/>
              </a:rPr>
              <a:t> </a:t>
            </a:r>
            <a:r>
              <a:rPr dirty="0" sz="2000" spc="-10" b="0">
                <a:latin typeface="Bookman Old Style"/>
                <a:cs typeface="Bookman Old Style"/>
              </a:rPr>
              <a:t>f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0" b="0">
                <a:latin typeface="Bookman Old Style"/>
                <a:cs typeface="Bookman Old Style"/>
              </a:rPr>
              <a:t>ll</a:t>
            </a:r>
            <a:r>
              <a:rPr dirty="0" sz="2000" b="0">
                <a:latin typeface="Bookman Old Style"/>
                <a:cs typeface="Bookman Old Style"/>
              </a:rPr>
              <a:t>o</a:t>
            </a:r>
            <a:r>
              <a:rPr dirty="0" sz="2000" spc="-15" b="0">
                <a:latin typeface="Bookman Old Style"/>
                <a:cs typeface="Bookman Old Style"/>
              </a:rPr>
              <a:t>wi</a:t>
            </a:r>
            <a:r>
              <a:rPr dirty="0" sz="2000" b="0">
                <a:latin typeface="Bookman Old Style"/>
                <a:cs typeface="Bookman Old Style"/>
              </a:rPr>
              <a:t>ng</a:t>
            </a:r>
            <a:r>
              <a:rPr dirty="0" sz="2000" b="0">
                <a:latin typeface="Bookman Old Style"/>
                <a:cs typeface="Bookman Old Style"/>
              </a:rPr>
              <a:t> u</a:t>
            </a:r>
            <a:r>
              <a:rPr dirty="0" sz="2000" spc="-10" b="0">
                <a:latin typeface="Bookman Old Style"/>
                <a:cs typeface="Bookman Old Style"/>
              </a:rPr>
              <a:t>tilities:</a:t>
            </a:r>
            <a:endParaRPr sz="2000">
              <a:latin typeface="Bookman Old Style"/>
              <a:cs typeface="Bookman Old Styl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0201" y="459278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3999" y="0"/>
                </a:lnTo>
                <a:lnTo>
                  <a:pt x="9143999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ln w="124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18573" y="4108450"/>
          <a:ext cx="6800850" cy="267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  <a:gridCol w="5486399"/>
              </a:tblGrid>
              <a:tr h="281940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Command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w</a:t>
                      </a:r>
                      <a:r>
                        <a:rPr dirty="0" sz="1600" spc="-60">
                          <a:latin typeface="Gill Sans MT"/>
                          <a:cs typeface="Gill Sans MT"/>
                        </a:rPr>
                        <a:t>h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?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  <a:solidFill>
                      <a:srgbClr val="CFDCE7"/>
                    </a:solidFill>
                  </a:tcPr>
                </a:tc>
              </a:tr>
              <a:tr h="525779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kl</a:t>
                      </a: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og</a:t>
                      </a:r>
                      <a:endParaRPr sz="18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87630">
                        <a:lnSpc>
                          <a:spcPts val="19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Id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enti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fy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the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us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er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to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the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sys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tem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(</a:t>
                      </a:r>
                      <a:r>
                        <a:rPr dirty="0" sz="1600" spc="-3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equests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pas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600" spc="-35">
                          <a:latin typeface="Gill Sans MT"/>
                          <a:cs typeface="Gill Sans MT"/>
                        </a:rPr>
                        <a:t>w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6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d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)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and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genera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te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to</a:t>
                      </a:r>
                      <a:r>
                        <a:rPr dirty="0" sz="1600" spc="-50"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en.</a:t>
                      </a:r>
                      <a:r>
                        <a:rPr dirty="0" sz="1600" spc="-1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Usua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ntegrated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with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the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sys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tem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og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in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p</a:t>
                      </a:r>
                      <a:r>
                        <a:rPr dirty="0" sz="1600" spc="-4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ocedu</a:t>
                      </a:r>
                      <a:r>
                        <a:rPr dirty="0" sz="1600" spc="-3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 spc="3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.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312420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to</a:t>
                      </a:r>
                      <a:r>
                        <a:rPr dirty="0" sz="1800" spc="-55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ens</a:t>
                      </a:r>
                      <a:endParaRPr sz="18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Di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pl</a:t>
                      </a:r>
                      <a:r>
                        <a:rPr dirty="0" sz="1600" spc="-65">
                          <a:latin typeface="Gill Sans MT"/>
                          <a:cs typeface="Gill Sans MT"/>
                        </a:rPr>
                        <a:t>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cu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 spc="-3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ent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hel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d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to</a:t>
                      </a:r>
                      <a:r>
                        <a:rPr dirty="0" sz="1600" spc="-50"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ens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and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thei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expi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ra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n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mes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1013459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fs</a:t>
                      </a:r>
                      <a:endParaRPr sz="18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ts val="191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Sys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tem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file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queri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es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  <a:p>
                      <a:pPr marL="139700" indent="-127000">
                        <a:lnSpc>
                          <a:spcPts val="1900"/>
                        </a:lnSpc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fs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quota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  <a:p>
                      <a:pPr marL="139700" indent="-127000">
                        <a:lnSpc>
                          <a:spcPts val="1900"/>
                        </a:lnSpc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fs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sta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cl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  <a:p>
                      <a:pPr marL="139700" indent="-127000">
                        <a:lnSpc>
                          <a:spcPts val="1910"/>
                        </a:lnSpc>
                        <a:buFont typeface="Arial"/>
                        <a:buChar char="•"/>
                        <a:tabLst>
                          <a:tab pos="140335" algn="l"/>
                        </a:tabLst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fs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exa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mine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  <a:tr h="525779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unl</a:t>
                      </a:r>
                      <a:r>
                        <a:rPr dirty="0" sz="1800">
                          <a:solidFill>
                            <a:srgbClr val="C00000"/>
                          </a:solidFill>
                          <a:latin typeface="Gill Sans MT"/>
                          <a:cs typeface="Gill Sans MT"/>
                        </a:rPr>
                        <a:t>og</a:t>
                      </a:r>
                      <a:endParaRPr sz="18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379095">
                        <a:lnSpc>
                          <a:spcPts val="1900"/>
                        </a:lnSpc>
                      </a:pPr>
                      <a:r>
                        <a:rPr dirty="0" sz="1600">
                          <a:latin typeface="Gill Sans MT"/>
                          <a:cs typeface="Gill Sans MT"/>
                        </a:rPr>
                        <a:t>explicit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d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sca</a:t>
                      </a:r>
                      <a:r>
                        <a:rPr dirty="0" sz="1600" spc="-2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ds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ne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or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mo</a:t>
                      </a:r>
                      <a:r>
                        <a:rPr dirty="0" sz="1600" spc="-35">
                          <a:latin typeface="Gill Sans MT"/>
                          <a:cs typeface="Gill Sans MT"/>
                        </a:rPr>
                        <a:t>r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to</a:t>
                      </a:r>
                      <a:r>
                        <a:rPr dirty="0" sz="1600" spc="-50">
                          <a:latin typeface="Gill Sans MT"/>
                          <a:cs typeface="Gill Sans MT"/>
                        </a:rPr>
                        <a:t>k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ens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.</a:t>
                      </a:r>
                      <a:r>
                        <a:rPr dirty="0" sz="1600" spc="-16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It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s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usua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per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f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ormed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 automa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ti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ca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 spc="-2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y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when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l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ogg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i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ng</a:t>
                      </a:r>
                      <a:r>
                        <a:rPr dirty="0" sz="1600" spc="-5"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o</a:t>
                      </a:r>
                      <a:r>
                        <a:rPr dirty="0" sz="1600">
                          <a:latin typeface="Gill Sans MT"/>
                          <a:cs typeface="Gill Sans MT"/>
                        </a:rPr>
                        <a:t>ut</a:t>
                      </a:r>
                      <a:endParaRPr sz="16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12699">
                      <a:solidFill>
                        <a:srgbClr val="9FB8CD"/>
                      </a:solidFill>
                      <a:prstDash val="solid"/>
                    </a:lnL>
                    <a:lnR w="12699">
                      <a:solidFill>
                        <a:srgbClr val="9FB8CD"/>
                      </a:solidFill>
                      <a:prstDash val="solid"/>
                    </a:lnR>
                    <a:lnT w="12699">
                      <a:solidFill>
                        <a:srgbClr val="9FB8CD"/>
                      </a:solidFill>
                      <a:prstDash val="solid"/>
                    </a:lnT>
                    <a:lnB w="12699">
                      <a:solidFill>
                        <a:srgbClr val="9FB8C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2017-09-01T14:18:35Z</dcterms:created>
  <dcterms:modified xsi:type="dcterms:W3CDTF">2017-09-01T14:18:35Z</dcterms:modified>
</cp:coreProperties>
</file>