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20" y="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 BE Posted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CS 2001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84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0</TotalTime>
  <Words>5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Main Event</vt:lpstr>
      <vt:lpstr>To BE Posted</vt:lpstr>
    </vt:vector>
  </TitlesOfParts>
  <Company>University of Pittsburgh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BE Posted</dc:title>
  <dc:creator>Taieb Znati</dc:creator>
  <cp:lastModifiedBy>Taieb Znati</cp:lastModifiedBy>
  <cp:revision>1</cp:revision>
  <dcterms:created xsi:type="dcterms:W3CDTF">2017-08-30T16:17:56Z</dcterms:created>
  <dcterms:modified xsi:type="dcterms:W3CDTF">2017-08-30T16:18:25Z</dcterms:modified>
</cp:coreProperties>
</file>