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10D-177F-448C-B674-502505EBD449}" type="datetimeFigureOut">
              <a:rPr lang="en-US" smtClean="0"/>
              <a:t>19 Mar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6E9E-45EA-48D6-AC04-988BC7076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8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10D-177F-448C-B674-502505EBD449}" type="datetimeFigureOut">
              <a:rPr lang="en-US" smtClean="0"/>
              <a:t>19 Mar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6E9E-45EA-48D6-AC04-988BC7076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37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10D-177F-448C-B674-502505EBD449}" type="datetimeFigureOut">
              <a:rPr lang="en-US" smtClean="0"/>
              <a:t>19 Mar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6E9E-45EA-48D6-AC04-988BC7076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6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10D-177F-448C-B674-502505EBD449}" type="datetimeFigureOut">
              <a:rPr lang="en-US" smtClean="0"/>
              <a:t>19 Mar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6E9E-45EA-48D6-AC04-988BC7076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44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10D-177F-448C-B674-502505EBD449}" type="datetimeFigureOut">
              <a:rPr lang="en-US" smtClean="0"/>
              <a:t>19 Mar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6E9E-45EA-48D6-AC04-988BC7076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6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10D-177F-448C-B674-502505EBD449}" type="datetimeFigureOut">
              <a:rPr lang="en-US" smtClean="0"/>
              <a:t>19 Mar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6E9E-45EA-48D6-AC04-988BC7076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4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10D-177F-448C-B674-502505EBD449}" type="datetimeFigureOut">
              <a:rPr lang="en-US" smtClean="0"/>
              <a:t>19 Mar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6E9E-45EA-48D6-AC04-988BC7076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09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10D-177F-448C-B674-502505EBD449}" type="datetimeFigureOut">
              <a:rPr lang="en-US" smtClean="0"/>
              <a:t>19 Mar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6E9E-45EA-48D6-AC04-988BC7076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3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10D-177F-448C-B674-502505EBD449}" type="datetimeFigureOut">
              <a:rPr lang="en-US" smtClean="0"/>
              <a:t>19 Mar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6E9E-45EA-48D6-AC04-988BC7076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5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10D-177F-448C-B674-502505EBD449}" type="datetimeFigureOut">
              <a:rPr lang="en-US" smtClean="0"/>
              <a:t>19 Mar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6E9E-45EA-48D6-AC04-988BC7076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9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110D-177F-448C-B674-502505EBD449}" type="datetimeFigureOut">
              <a:rPr lang="en-US" smtClean="0"/>
              <a:t>19 Mar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56E9E-45EA-48D6-AC04-988BC7076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9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9110D-177F-448C-B674-502505EBD449}" type="datetimeFigureOut">
              <a:rPr lang="en-US" smtClean="0"/>
              <a:t>19 Mar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56E9E-45EA-48D6-AC04-988BC7076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928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Demo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Your Name</a:t>
            </a:r>
            <a:endParaRPr lang="en-US" b="1" dirty="0" smtClean="0"/>
          </a:p>
          <a:p>
            <a:r>
              <a:rPr lang="en-US" sz="2000" dirty="0" smtClean="0"/>
              <a:t>CS 0131</a:t>
            </a:r>
          </a:p>
          <a:p>
            <a:r>
              <a:rPr lang="en-US" sz="2000" dirty="0" smtClean="0"/>
              <a:t>20 March 2013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241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67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12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Animation</a:t>
            </a:r>
            <a:endParaRPr lang="en-US" dirty="0"/>
          </a:p>
        </p:txBody>
      </p:sp>
      <p:pic>
        <p:nvPicPr>
          <p:cNvPr id="1026" name="Picture 2" descr="C:\Users\Tim\AppData\Local\Microsoft\Windows\Temporary Internet Files\Content.IE5\I29M8L0L\MC90044040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44" y="2130318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im\AppData\Local\Microsoft\Windows\Temporary Internet Files\Content.IE5\8C31BHW6\MC900440407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271" y="1981200"/>
            <a:ext cx="3124657" cy="3124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Tim\AppData\Local\Microsoft\Windows\Temporary Internet Files\Content.IE5\HP83VU03\MC90032967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886200"/>
            <a:ext cx="2134354" cy="2686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Tim\AppData\Local\Microsoft\Windows\Temporary Internet Files\Content.IE5\HP83VU03\MC900423165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242" y="5334000"/>
            <a:ext cx="1045086" cy="104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Tim\AppData\Local\Microsoft\Windows\Temporary Internet Files\Content.IE5\JAWLUOYY\MC90042317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514" y="5334000"/>
            <a:ext cx="1045086" cy="104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598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</TotalTime>
  <Words>12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Demo</vt:lpstr>
      <vt:lpstr>SmartArt</vt:lpstr>
      <vt:lpstr>Chart</vt:lpstr>
      <vt:lpstr>Animation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Demo</dc:title>
  <dc:creator>Timothy J Parenti</dc:creator>
  <cp:lastModifiedBy>Timothy J Parenti</cp:lastModifiedBy>
  <cp:revision>7</cp:revision>
  <dcterms:created xsi:type="dcterms:W3CDTF">2013-03-20T03:09:37Z</dcterms:created>
  <dcterms:modified xsi:type="dcterms:W3CDTF">2013-03-20T03:35:08Z</dcterms:modified>
</cp:coreProperties>
</file>