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sldIdLst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2094"/>
    <a:srgbClr val="EC2095"/>
    <a:srgbClr val="4F81BD"/>
    <a:srgbClr val="FC1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0" autoAdjust="0"/>
  </p:normalViewPr>
  <p:slideViewPr>
    <p:cSldViewPr>
      <p:cViewPr varScale="1">
        <p:scale>
          <a:sx n="56" d="100"/>
          <a:sy n="56" d="100"/>
        </p:scale>
        <p:origin x="-8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65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6B7884B5-9C7A-4863-BAC8-A0EB88838345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04CAE14-FACC-48F2-AA5B-26194B893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2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CAE14-FACC-48F2-AA5B-26194B8931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80F7-E490-41D8-91E7-350A5788CAE2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62DB4-AD77-4C88-932E-799637EA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Shapes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First Name </a:t>
            </a:r>
            <a:r>
              <a:rPr lang="en-US" sz="3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Last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Shapes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 and Connectors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000125" y="2590800"/>
            <a:ext cx="20574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0125" y="3352800"/>
            <a:ext cx="2057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724275" y="3200400"/>
            <a:ext cx="2057400" cy="1371600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24275" y="5257800"/>
            <a:ext cx="20574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496050" y="3657600"/>
            <a:ext cx="20574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 txBox="1"/>
          <p:nvPr/>
        </p:nvSpPr>
        <p:spPr>
          <a:xfrm>
            <a:off x="685800" y="1524000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Basic Flow Chart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Freeform Shapes</a:t>
            </a:r>
            <a:endParaRPr lang="en-US" dirty="0"/>
          </a:p>
        </p:txBody>
      </p:sp>
      <p:sp>
        <p:nvSpPr>
          <p:cNvPr id="9" name="Shape 8"/>
          <p:cNvSpPr/>
          <p:nvPr/>
        </p:nvSpPr>
        <p:spPr>
          <a:xfrm>
            <a:off x="3962400" y="1219200"/>
            <a:ext cx="4221707" cy="2667000"/>
          </a:xfrm>
          <a:custGeom>
            <a:avLst/>
            <a:gdLst/>
            <a:ahLst/>
            <a:cxnLst/>
            <a:rect l="0" t="0" r="0" b="0"/>
            <a:pathLst>
              <a:path w="5745707" h="4203510">
                <a:moveTo>
                  <a:pt x="1487606" y="1842448"/>
                </a:moveTo>
                <a:lnTo>
                  <a:pt x="4394579" y="368489"/>
                </a:lnTo>
                <a:lnTo>
                  <a:pt x="5745707" y="3111689"/>
                </a:lnTo>
                <a:lnTo>
                  <a:pt x="3562066" y="2374710"/>
                </a:lnTo>
                <a:lnTo>
                  <a:pt x="3466531" y="4203510"/>
                </a:lnTo>
                <a:lnTo>
                  <a:pt x="0" y="3521122"/>
                </a:lnTo>
                <a:lnTo>
                  <a:pt x="259307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Styles and Customization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890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498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548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Cloud 12"/>
          <p:cNvSpPr/>
          <p:nvPr/>
        </p:nvSpPr>
        <p:spPr>
          <a:xfrm>
            <a:off x="990600" y="3810000"/>
            <a:ext cx="2514600" cy="129540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Explosion 2 13"/>
          <p:cNvSpPr/>
          <p:nvPr/>
        </p:nvSpPr>
        <p:spPr>
          <a:xfrm>
            <a:off x="3581400" y="3581400"/>
            <a:ext cx="2667000" cy="1828800"/>
          </a:xfrm>
          <a:prstGeom prst="irregularSeal2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400800" y="3657600"/>
            <a:ext cx="1676400" cy="1371600"/>
          </a:xfrm>
          <a:prstGeom prst="wedgeEllipseCallout">
            <a:avLst>
              <a:gd name="adj1" fmla="val -20833"/>
              <a:gd name="adj2" fmla="val 625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Outlines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419600" y="1447800"/>
            <a:ext cx="1600200" cy="1447800"/>
          </a:xfrm>
          <a:prstGeom prst="rect">
            <a:avLst/>
          </a:prstGeom>
          <a:solidFill>
            <a:schemeClr val="accent6">
              <a:tint val="20000"/>
            </a:schemeClr>
          </a:solidFill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1447800"/>
            <a:ext cx="1600200" cy="1447800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990600" y="1447800"/>
            <a:ext cx="2743200" cy="1524000"/>
          </a:xfrm>
          <a:prstGeom prst="cloud">
            <a:avLst/>
          </a:prstGeom>
          <a:blipFill>
            <a:blip r:embed="rId2"/>
            <a:stretch>
              <a:fillRect/>
            </a:stretch>
          </a:blipFill>
          <a:ln w="28575" cap="rnd" cmpd="sng" algn="ctr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66800" y="3581400"/>
            <a:ext cx="7010400" cy="1588"/>
          </a:xfrm>
          <a:prstGeom prst="line">
            <a:avLst/>
          </a:prstGeom>
          <a:noFill/>
          <a:ln w="1270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66800" y="4394200"/>
            <a:ext cx="7010400" cy="1588"/>
          </a:xfrm>
          <a:prstGeom prst="line">
            <a:avLst/>
          </a:prstGeom>
          <a:noFill/>
          <a:ln w="1270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66800" y="5181600"/>
            <a:ext cx="7010400" cy="1588"/>
          </a:xfrm>
          <a:prstGeom prst="line">
            <a:avLst/>
          </a:prstGeom>
          <a:noFill/>
          <a:ln w="1270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6800" y="6019800"/>
            <a:ext cx="7010400" cy="1588"/>
          </a:xfrm>
          <a:prstGeom prst="line">
            <a:avLst/>
          </a:prstGeom>
          <a:noFill/>
          <a:ln w="1270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Dashes and Arrows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066800" y="426720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66800" y="515112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6800" y="601980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6800" y="341376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6800" y="254508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1676400"/>
            <a:ext cx="7010400" cy="1588"/>
          </a:xfrm>
          <a:prstGeom prst="line">
            <a:avLst/>
          </a:prstGeom>
          <a:noFill/>
          <a:ln w="571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Effects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890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</a:t>
            </a:r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498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3</a:t>
            </a:r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54800" y="1447800"/>
            <a:ext cx="16002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120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4</a:t>
            </a:r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Cloud 12"/>
          <p:cNvSpPr/>
          <p:nvPr/>
        </p:nvSpPr>
        <p:spPr>
          <a:xfrm>
            <a:off x="990600" y="3810000"/>
            <a:ext cx="2514600" cy="129540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Explosion 2 13"/>
          <p:cNvSpPr/>
          <p:nvPr/>
        </p:nvSpPr>
        <p:spPr>
          <a:xfrm>
            <a:off x="3581400" y="3581400"/>
            <a:ext cx="2667000" cy="1828800"/>
          </a:xfrm>
          <a:prstGeom prst="irregularSeal2">
            <a:avLst/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400800" y="3657600"/>
            <a:ext cx="1676400" cy="1371600"/>
          </a:xfrm>
          <a:prstGeom prst="wedgeEllipseCallout">
            <a:avLst>
              <a:gd name="adj1" fmla="val -20833"/>
              <a:gd name="adj2" fmla="val 625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2009-06-23T09:27:11Z</outs:dateTime>
      <outs:isPinned>true</outs:isPinned>
    </outs:relatedDate>
    <outs:relatedDate>
      <outs:type>2</outs:type>
      <outs:displayName>Created</outs:displayName>
      <outs:dateTime>2006-07-04T15:35:25Z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CKrebs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Cyndi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A900A795-C118-4D88-A768-A7448705DD4D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Sun spots design template</Template>
  <TotalTime>0</TotalTime>
  <Words>34</Words>
  <Application>Microsoft Office PowerPoint</Application>
  <PresentationFormat>On-screen Show (4:3)</PresentationFormat>
  <Paragraphs>15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Working With Shapes</vt:lpstr>
      <vt:lpstr>Basic Shapes</vt:lpstr>
      <vt:lpstr>Lines and Connectors</vt:lpstr>
      <vt:lpstr>Freeform Shapes</vt:lpstr>
      <vt:lpstr>Shape Styles and Customization</vt:lpstr>
      <vt:lpstr>Shape Outlines</vt:lpstr>
      <vt:lpstr>Dashes and Arrows</vt:lpstr>
      <vt:lpstr>Shape Effects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Exploring Series</dc:creator>
  <cp:lastModifiedBy/>
  <dcterms:created xsi:type="dcterms:W3CDTF">2010-01-15T21:21:05Z</dcterms:created>
  <dcterms:modified xsi:type="dcterms:W3CDTF">2011-11-20T19:20:24Z</dcterms:modified>
</cp:coreProperties>
</file>