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 autoAdjust="0"/>
    <p:restoredTop sz="94663" autoAdjust="0"/>
  </p:normalViewPr>
  <p:slideViewPr>
    <p:cSldViewPr>
      <p:cViewPr>
        <p:scale>
          <a:sx n="70" d="100"/>
          <a:sy n="70" d="100"/>
        </p:scale>
        <p:origin x="-1128" y="-7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My Presentation on Kitties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D4C9B-E9BA-442B-87D0-6220895C5BCE}" type="datetimeFigureOut">
              <a:rPr lang="en-US" smtClean="0"/>
              <a:t>27 Feb 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D5EE1-EC98-46FB-88DA-62FBCDF05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625477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My Presentation on Kitties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88381E-724C-40B4-BA9C-18E6C774A26F}" type="datetimeFigureOut">
              <a:rPr lang="en-US" smtClean="0"/>
              <a:t>27 Feb 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FB20A-98AD-421B-81F4-A0FBEAEF4A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380117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FB20A-98AD-421B-81F4-A0FBEAEF4AC1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9F2D9DF-B9DC-47A1-BB5D-EB5B2DF3C8CF}" type="datetime1">
              <a:rPr lang="en-US" smtClean="0"/>
              <a:t>27 Feb 2013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dirty="0" smtClean="0"/>
              <a:t>My Presentation on Kitties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429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FB20A-98AD-421B-81F4-A0FBEAEF4AC1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CB9229F-652A-42A0-88A4-20AF52036A3C}" type="datetime1">
              <a:rPr lang="en-US" smtClean="0"/>
              <a:t>27 Feb 2013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dirty="0" smtClean="0"/>
              <a:t>My Presentation on Kitties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714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FB20A-98AD-421B-81F4-A0FBEAEF4AC1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6781C10-2506-4EB8-9DA6-9829957C115A}" type="datetime1">
              <a:rPr lang="en-US" smtClean="0"/>
              <a:t>27 Feb 2013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dirty="0" smtClean="0"/>
              <a:t>My Presentation on Kitties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74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FB20A-98AD-421B-81F4-A0FBEAEF4AC1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2CEFBE2-02DA-40D7-AD18-E7C86332766E}" type="datetime1">
              <a:rPr lang="en-US" smtClean="0"/>
              <a:t>27 Feb 2013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dirty="0" smtClean="0"/>
              <a:t>My Presentation on Kitties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468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9CDD9B6-A2D7-4A1F-A10B-62BF3B3908F1}" type="datetimeFigureOut">
              <a:rPr lang="en-US" smtClean="0"/>
              <a:t>27 Feb 2013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B31AF62-1EC9-4207-8028-2A2B18E3174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D9B6-A2D7-4A1F-A10B-62BF3B3908F1}" type="datetimeFigureOut">
              <a:rPr lang="en-US" smtClean="0"/>
              <a:t>27 Feb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1AF62-1EC9-4207-8028-2A2B18E3174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D9B6-A2D7-4A1F-A10B-62BF3B3908F1}" type="datetimeFigureOut">
              <a:rPr lang="en-US" smtClean="0"/>
              <a:t>27 Feb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1AF62-1EC9-4207-8028-2A2B18E3174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D9B6-A2D7-4A1F-A10B-62BF3B3908F1}" type="datetimeFigureOut">
              <a:rPr lang="en-US" smtClean="0"/>
              <a:t>27 Feb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1AF62-1EC9-4207-8028-2A2B18E3174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D9B6-A2D7-4A1F-A10B-62BF3B3908F1}" type="datetimeFigureOut">
              <a:rPr lang="en-US" smtClean="0"/>
              <a:t>27 Feb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1AF62-1EC9-4207-8028-2A2B18E3174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D9B6-A2D7-4A1F-A10B-62BF3B3908F1}" type="datetimeFigureOut">
              <a:rPr lang="en-US" smtClean="0"/>
              <a:t>27 Feb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1AF62-1EC9-4207-8028-2A2B18E3174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D9B6-A2D7-4A1F-A10B-62BF3B3908F1}" type="datetimeFigureOut">
              <a:rPr lang="en-US" smtClean="0"/>
              <a:t>27 Feb 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1AF62-1EC9-4207-8028-2A2B18E3174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D9B6-A2D7-4A1F-A10B-62BF3B3908F1}" type="datetimeFigureOut">
              <a:rPr lang="en-US" smtClean="0"/>
              <a:t>27 Feb 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1AF62-1EC9-4207-8028-2A2B18E3174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D9B6-A2D7-4A1F-A10B-62BF3B3908F1}" type="datetimeFigureOut">
              <a:rPr lang="en-US" smtClean="0"/>
              <a:t>27 Feb 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1AF62-1EC9-4207-8028-2A2B18E3174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D9B6-A2D7-4A1F-A10B-62BF3B3908F1}" type="datetimeFigureOut">
              <a:rPr lang="en-US" smtClean="0"/>
              <a:t>27 Feb 2013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1AF62-1EC9-4207-8028-2A2B18E3174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D9B6-A2D7-4A1F-A10B-62BF3B3908F1}" type="datetimeFigureOut">
              <a:rPr lang="en-US" smtClean="0"/>
              <a:t>27 Feb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1AF62-1EC9-4207-8028-2A2B18E3174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9CDD9B6-A2D7-4A1F-A10B-62BF3B3908F1}" type="datetimeFigureOut">
              <a:rPr lang="en-US" smtClean="0"/>
              <a:t>27 Feb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B31AF62-1EC9-4207-8028-2A2B18E31749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Kitties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Presented by CS 0131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30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Kitties are adorable!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Kitties are little cats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Cats are cute, too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But kitties are really adorable!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15682">
            <a:off x="5867947" y="4238065"/>
            <a:ext cx="2797789" cy="2379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351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Let’s compare…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Tigers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Big</a:t>
            </a:r>
          </a:p>
          <a:p>
            <a:r>
              <a:rPr lang="en-US" smtClean="0"/>
              <a:t>S</a:t>
            </a:r>
            <a:r>
              <a:rPr lang="en-US" smtClean="0"/>
              <a:t>cary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Kitties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Tiny</a:t>
            </a:r>
          </a:p>
          <a:p>
            <a:r>
              <a:rPr lang="en-US" smtClean="0"/>
              <a:t>Cute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93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tigers </a:t>
            </a:r>
            <a:r>
              <a:rPr lang="en-US" dirty="0" smtClean="0"/>
              <a:t>are cats, too!</a:t>
            </a:r>
            <a:endParaRPr lang="en-US" dirty="0"/>
          </a:p>
        </p:txBody>
      </p:sp>
      <p:pic>
        <p:nvPicPr>
          <p:cNvPr id="1026" name="Picture 2" descr="C:\Program Files (x86)\Microsoft Office\MEDIA\CAGCAT10\j0332364.wm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48000" y="2209800"/>
            <a:ext cx="4953000" cy="3992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121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64</TotalTime>
  <Words>64</Words>
  <Application>Microsoft Office PowerPoint</Application>
  <PresentationFormat>On-screen Show (4:3)</PresentationFormat>
  <Paragraphs>26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Austin</vt:lpstr>
      <vt:lpstr>Kitties</vt:lpstr>
      <vt:lpstr>Kitties are adorable!</vt:lpstr>
      <vt:lpstr>Let’s compare…</vt:lpstr>
      <vt:lpstr>But tigers are cats, too!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Timothy J Parenti</dc:creator>
  <cp:lastModifiedBy>Timothy J Parenti</cp:lastModifiedBy>
  <cp:revision>10</cp:revision>
  <dcterms:created xsi:type="dcterms:W3CDTF">2013-02-25T13:57:33Z</dcterms:created>
  <dcterms:modified xsi:type="dcterms:W3CDTF">2013-02-27T13:37:38Z</dcterms:modified>
</cp:coreProperties>
</file>