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1" r:id="rId8"/>
    <p:sldId id="272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83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200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D864-3CC5-534A-B77E-43A591A61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7B565-7A96-8548-97AD-22DBB6E19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4F1E1-6E66-9A4A-A122-B135AC6D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384F8-E82C-B243-A890-CCF63254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CEC0F-0523-8B41-8031-C70B825D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5D83-FE8B-7C4A-A4D7-8F54D3DD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C7B7A-362E-DC49-A8C4-1A26A65F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4400-C7D2-DF4F-A89A-E2C2A5FA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F9E07-00A3-A545-B6EB-3E4EC5FA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E776-47FB-C644-92D7-CA36DDA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34BBD-61C6-024C-ABE8-2E78B8D64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DF291-D6E1-3545-8EEA-D4DE2756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700B0-5AD5-BB44-B2B9-A31BF687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C055-931E-7C4F-9D21-E35E6DF0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0E5A-96FD-D948-85E3-B2A14C60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3486-5954-DC46-94A9-58C987F3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04AC-8714-494A-A882-E0584334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777B0-7277-D945-9F90-FBDF94AA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0563B-DA93-4943-9332-1C7143F5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37D7D-4158-9E43-936C-165768AD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2565-20BF-8242-887F-4B1A9468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63B81-6F44-F04E-BB4B-23DB09200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5E49A-A6EE-E44C-A0E2-DE05248A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BA3E-FC08-744E-9241-1B383629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B3E3-166F-7D47-9CBF-09C174B8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F8FC-3367-E84A-8FD9-BF152303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965DA-A6CA-9445-8634-DD87D76BC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31998-2EC8-7940-A257-53C65664F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A8756-4483-F849-9AAB-6C5646DF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FD8DE-DCE2-0043-BC19-446D14B2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59950-B5FF-A141-B16D-B1AE7DFC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5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0AD9-DC0C-164B-AC1E-EDF3EC6F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54452-EBA1-BE4B-9704-2D1C4D2A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97F74-E365-B04B-BC86-12A75A232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580D6-146C-7741-8E93-DA4543C7A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268FF-441E-3A45-AF84-B248732C3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58C99-1206-3548-A57A-DC3AF045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229CA-2EC3-6542-AFF2-4BE1BF2C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A3449-7530-3E43-A247-C424D950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D066-0985-234E-8C52-61C5C923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DB0CD-7D38-0A43-BACA-FFD5119E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1DFBB-E56C-484F-B01F-265B6FE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8B322-28D9-B148-AE1E-959CB05A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5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5949D-867C-EC4F-A9F6-7C4314ED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0D77C-AF81-0447-97D7-58E1732E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0E20-3448-7E4E-9ED0-44396BB4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75D0-2027-2545-A87E-FDA5A811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471B-1D9F-784A-BE52-B2EC70FD6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A8A68-6339-0D4D-A2AD-7C9F04E25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250BB-24DF-4D4C-9565-203844E6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F86B5-8FB0-AF42-9D10-DA7B9ABF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6354B-2734-FB4E-A6FF-F30D8531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34EF-2266-7E4D-BC79-1286AC1E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88057-688D-BB43-B87E-F48B34A20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83550-FDE0-3E49-9EF4-B4502424B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4F3D4-3E95-744F-8B70-570C8178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C1E76-3714-5342-B6FE-75A1B067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652E1-AB00-3148-86A8-E8818313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EAC8F-B3C5-2543-9E5C-879F535B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5A4B-CC59-DE47-B457-BF260230A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76585-F13E-134D-88EF-57D71A572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9458-8048-6446-AF5B-FBD4079EB5A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E756-4A38-4740-AA6A-E61ABDC3D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41B24-6FB1-B54A-B6C5-7C39C41EE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9136-9D58-2140-A633-24E5B058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4220-CC9E-1C43-B46D-050527646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36D58-DB35-1548-AD67-22A4C3A3E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Mosse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8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D678-17FB-4841-AFC1-3A31ED81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power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032A-0822-FC41-B1B9-0B17A8F1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do power management?</a:t>
            </a:r>
          </a:p>
          <a:p>
            <a:pPr lvl="1"/>
            <a:r>
              <a:rPr lang="en-US" dirty="0"/>
              <a:t>Hardware: most efficient, fastest, more localized</a:t>
            </a:r>
          </a:p>
          <a:p>
            <a:pPr lvl="1"/>
            <a:r>
              <a:rPr lang="en-US" dirty="0"/>
              <a:t>IoT OS: coordinates devices, coordinate requests from applications</a:t>
            </a:r>
          </a:p>
          <a:p>
            <a:pPr lvl="1"/>
            <a:r>
              <a:rPr lang="en-US" dirty="0"/>
              <a:t>Application: knows (does not need to predict) which resources will be used and when: can plan.</a:t>
            </a:r>
          </a:p>
          <a:p>
            <a:pPr lvl="1"/>
            <a:r>
              <a:rPr lang="en-US" dirty="0"/>
              <a:t>Integrated (cross layer optimization)</a:t>
            </a:r>
          </a:p>
          <a:p>
            <a:r>
              <a:rPr lang="en-US" dirty="0"/>
              <a:t>Add the power consumed by a task as part of the characterization of the task. </a:t>
            </a:r>
            <a:r>
              <a:rPr lang="en-US" dirty="0">
                <a:solidFill>
                  <a:schemeClr val="accent1"/>
                </a:solidFill>
              </a:rPr>
              <a:t>Or should it be energy?  Or neither?</a:t>
            </a:r>
          </a:p>
          <a:p>
            <a:r>
              <a:rPr lang="en-US" dirty="0"/>
              <a:t>Can we use virtualization?  At the hardware or hypervisor/software level?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5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8122-D935-0649-BFFC-EF9DF11C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F0FF7-7A5F-CA4F-8559-A4103FEB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duty cycle (i.e., turning the device on/off)</a:t>
            </a:r>
          </a:p>
          <a:p>
            <a:r>
              <a:rPr lang="en-US" dirty="0"/>
              <a:t>Periodicity of collecting or transmitting data</a:t>
            </a:r>
          </a:p>
          <a:p>
            <a:r>
              <a:rPr lang="en-US" dirty="0"/>
              <a:t>Data compression, packing, …</a:t>
            </a:r>
          </a:p>
          <a:p>
            <a:r>
              <a:rPr lang="en-US" dirty="0"/>
              <a:t>Data transformations: </a:t>
            </a:r>
          </a:p>
          <a:p>
            <a:pPr lvl="1"/>
            <a:r>
              <a:rPr lang="en-US" dirty="0"/>
              <a:t>how aggressive</a:t>
            </a:r>
          </a:p>
          <a:p>
            <a:pPr lvl="1"/>
            <a:r>
              <a:rPr lang="en-US" dirty="0"/>
              <a:t>Location (sensor, Gateway, edge)</a:t>
            </a:r>
          </a:p>
          <a:p>
            <a:pPr lvl="1"/>
            <a:r>
              <a:rPr lang="en-US" dirty="0"/>
              <a:t>energy impact</a:t>
            </a:r>
          </a:p>
        </p:txBody>
      </p:sp>
    </p:spTree>
    <p:extLst>
      <p:ext uri="{BB962C8B-B14F-4D97-AF65-F5344CB8AC3E}">
        <p14:creationId xmlns:p14="http://schemas.microsoft.com/office/powerpoint/2010/main" val="359144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D678-17FB-4841-AFC1-3A31ED81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032A-0822-FC41-B1B9-0B17A8F1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Battery capacity increase: 2-3% per year (not following Moore’s law)</a:t>
            </a:r>
          </a:p>
          <a:p>
            <a:pPr lvl="1"/>
            <a:r>
              <a:rPr lang="en-US" dirty="0"/>
              <a:t>CPUs 2x, SSDs 2x, memory 1.2x, …</a:t>
            </a:r>
          </a:p>
          <a:p>
            <a:r>
              <a:rPr lang="en-US" dirty="0"/>
              <a:t>IoT has unique challenges, due to its SWEPT characteristics</a:t>
            </a:r>
          </a:p>
          <a:p>
            <a:pPr lvl="1"/>
            <a:r>
              <a:rPr lang="en-US" dirty="0"/>
              <a:t>Size (small everything)</a:t>
            </a:r>
          </a:p>
          <a:p>
            <a:pPr lvl="1"/>
            <a:r>
              <a:rPr lang="en-US" dirty="0"/>
              <a:t>Weight (typically in movable devices, </a:t>
            </a:r>
            <a:r>
              <a:rPr lang="en-US" dirty="0" err="1"/>
              <a:t>eg</a:t>
            </a:r>
            <a:r>
              <a:rPr lang="en-US" dirty="0"/>
              <a:t> airborne)</a:t>
            </a:r>
          </a:p>
          <a:p>
            <a:pPr lvl="1"/>
            <a:r>
              <a:rPr lang="en-US" dirty="0"/>
              <a:t>Energy (batteries or renewable sources)</a:t>
            </a:r>
          </a:p>
          <a:p>
            <a:pPr lvl="1"/>
            <a:r>
              <a:rPr lang="en-US" dirty="0"/>
              <a:t>Power (peaks are usually limited)</a:t>
            </a:r>
          </a:p>
          <a:p>
            <a:pPr lvl="1"/>
            <a:r>
              <a:rPr lang="en-US" dirty="0"/>
              <a:t>Time (real-time constraints)</a:t>
            </a:r>
          </a:p>
          <a:p>
            <a:r>
              <a:rPr lang="en-US" dirty="0"/>
              <a:t>Reliability and fault tolerance (Devices run unattended for long time)</a:t>
            </a:r>
          </a:p>
          <a:p>
            <a:r>
              <a:rPr lang="en-US" dirty="0"/>
              <a:t>What platform to select?</a:t>
            </a:r>
          </a:p>
          <a:p>
            <a:pPr lvl="1"/>
            <a:r>
              <a:rPr lang="en-US" dirty="0"/>
              <a:t>Note (in next slide) power consumed in each state (on, off,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ED8A7-170D-A048-A164-C5B845E9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7785CA-AA7D-EE45-9F26-D19EA620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C39F89-FD2C-5D40-A655-FD6E8C322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68" y="0"/>
            <a:ext cx="1089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D678-17FB-4841-AFC1-3A31ED81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032A-0822-FC41-B1B9-0B17A8F1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Battery capacity increase: 2-3% per year (not following Moore’s law)</a:t>
            </a:r>
          </a:p>
          <a:p>
            <a:pPr lvl="1"/>
            <a:r>
              <a:rPr lang="en-US" dirty="0"/>
              <a:t>CPUs 2x, SSDs 2x, memory 1.2x, …</a:t>
            </a:r>
          </a:p>
          <a:p>
            <a:r>
              <a:rPr lang="en-US" dirty="0"/>
              <a:t>What platform to select?</a:t>
            </a:r>
          </a:p>
          <a:p>
            <a:pPr lvl="1"/>
            <a:r>
              <a:rPr lang="en-US" dirty="0"/>
              <a:t>Note power consume in each state</a:t>
            </a:r>
            <a:br>
              <a:rPr lang="en-US" dirty="0"/>
            </a:br>
            <a:r>
              <a:rPr lang="en-US" dirty="0"/>
              <a:t> (on, off,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Platforms have different states</a:t>
            </a:r>
          </a:p>
          <a:p>
            <a:pPr lvl="1"/>
            <a:r>
              <a:rPr lang="en-US" dirty="0"/>
              <a:t>Components have different states</a:t>
            </a:r>
          </a:p>
          <a:p>
            <a:r>
              <a:rPr lang="en-US" dirty="0"/>
              <a:t>Power consumed in transitioning</a:t>
            </a:r>
            <a:br>
              <a:rPr lang="en-US" dirty="0"/>
            </a:br>
            <a:r>
              <a:rPr lang="en-US" dirty="0"/>
              <a:t>from one state to another state</a:t>
            </a:r>
          </a:p>
          <a:p>
            <a:pPr lvl="1"/>
            <a:r>
              <a:rPr lang="en-US" dirty="0"/>
              <a:t>Also time to stabilize state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01311-F015-1740-A60C-78738233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210" y="2506660"/>
            <a:ext cx="594979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1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41DD-2AB1-284F-955F-7D967320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ADCA-3E57-C74A-889C-DD87B343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0A61E-D55B-1D48-BAA5-141DDE00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317500"/>
            <a:ext cx="8509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41DD-2AB1-284F-955F-7D967320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ADCA-3E57-C74A-889C-DD87B343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0A61E-D55B-1D48-BAA5-141DDE00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317500"/>
            <a:ext cx="8509000" cy="622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220EF-7508-FA46-93E4-FA418A06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24" y="0"/>
            <a:ext cx="8512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41DD-2AB1-284F-955F-7D967320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ADCA-3E57-C74A-889C-DD87B343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0A61E-D55B-1D48-BAA5-141DDE00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317500"/>
            <a:ext cx="8509000" cy="622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82CC5-7F4E-D54F-A041-C604C65B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160"/>
            <a:ext cx="12192000" cy="57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B060-7FFE-4C45-B98D-D784F1A9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C6E8-86D6-2042-A460-76949B38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800F3-8917-924D-96B9-34D7B565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10210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4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283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 Management</vt:lpstr>
      <vt:lpstr>Power management</vt:lpstr>
      <vt:lpstr>Challenges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Solutions to power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Management</dc:title>
  <dc:creator>Mosse, Daniel</dc:creator>
  <cp:lastModifiedBy>Mosse, Daniel</cp:lastModifiedBy>
  <cp:revision>7</cp:revision>
  <dcterms:created xsi:type="dcterms:W3CDTF">2022-01-24T19:54:17Z</dcterms:created>
  <dcterms:modified xsi:type="dcterms:W3CDTF">2022-01-24T22:49:02Z</dcterms:modified>
</cp:coreProperties>
</file>