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483" r:id="rId2"/>
    <p:sldId id="566" r:id="rId3"/>
    <p:sldId id="56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4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4441" autoAdjust="0"/>
  </p:normalViewPr>
  <p:slideViewPr>
    <p:cSldViewPr snapToGrid="0" snapToObjects="1" showGuides="1">
      <p:cViewPr varScale="1">
        <p:scale>
          <a:sx n="79" d="100"/>
          <a:sy n="79" d="100"/>
        </p:scale>
        <p:origin x="90" y="606"/>
      </p:cViewPr>
      <p:guideLst>
        <p:guide orient="horz"/>
        <p:guide pos="4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82DF5-1D16-F645-BCF4-7B80C42D5D9A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E6959-901C-E54D-B982-FBCE7B7F7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4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86A1-FFA3-9549-92B4-A9BA2C80517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062D-9E91-2F45-BB87-E0A80EA016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EBE86A1-FFA3-9549-92B4-A9BA2C80517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062D-9E91-2F45-BB87-E0A80EA016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86A1-FFA3-9549-92B4-A9BA2C80517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EBE86A1-FFA3-9549-92B4-A9BA2C80517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EBE86A1-FFA3-9549-92B4-A9BA2C80517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86A1-FFA3-9549-92B4-A9BA2C80517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062D-9E91-2F45-BB87-E0A80EA016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86A1-FFA3-9549-92B4-A9BA2C80517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062D-9E91-2F45-BB87-E0A80EA016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86A1-FFA3-9549-92B4-A9BA2C80517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062D-9E91-2F45-BB87-E0A80EA016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86A1-FFA3-9549-92B4-A9BA2C80517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86A1-FFA3-9549-92B4-A9BA2C80517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062D-9E91-2F45-BB87-E0A80EA016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EBE86A1-FFA3-9549-92B4-A9BA2C80517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062D-9E91-2F45-BB87-E0A80EA016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EBE86A1-FFA3-9549-92B4-A9BA2C80517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062D-9E91-2F45-BB87-E0A80EA0161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86A1-FFA3-9549-92B4-A9BA2C80517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062D-9E91-2F45-BB87-E0A80EA016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86A1-FFA3-9549-92B4-A9BA2C80517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062D-9E91-2F45-BB87-E0A80EA016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2EBE86A1-FFA3-9549-92B4-A9BA2C80517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062D-9E91-2F45-BB87-E0A80EA016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BE86A1-FFA3-9549-92B4-A9BA2C805174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6C062D-9E91-2F45-BB87-E0A80EA016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Erin Walker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8CA5596C-BA84-4A26-BED3-36810FE514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841" b="7841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Joining SCI in January 2019 as an Associate Professor.</a:t>
            </a:r>
          </a:p>
          <a:p>
            <a:r>
              <a:rPr lang="en-US" dirty="0"/>
              <a:t>Ph.D. in Human-Computer Interaction, B. Sc. In Computer Science and Psychology.</a:t>
            </a:r>
          </a:p>
          <a:p>
            <a:r>
              <a:rPr lang="en-US" dirty="0"/>
              <a:t>Research interests: intelligent tutoring systems, computer-supported collaborative learning, human-robot interaction, social pedagogical agents</a:t>
            </a:r>
          </a:p>
        </p:txBody>
      </p:sp>
    </p:spTree>
    <p:extLst>
      <p:ext uri="{BB962C8B-B14F-4D97-AF65-F5344CB8AC3E}">
        <p14:creationId xmlns:p14="http://schemas.microsoft.com/office/powerpoint/2010/main" val="3935631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Positions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Looking for a PhD student for a funded project: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Goal: Teach middle school students about programming using a </a:t>
            </a:r>
            <a:r>
              <a:rPr lang="en-US" dirty="0" err="1"/>
              <a:t>Cozmo</a:t>
            </a:r>
            <a:r>
              <a:rPr lang="en-US" dirty="0"/>
              <a:t> robot.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Innovation: We will implement social behaviors and dialogue into the robot so that it can encourage the kids and give them feedback.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="" id="{BAE8C2EA-9339-481D-9224-00C99EC8E8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4" r="399"/>
          <a:stretch/>
        </p:blipFill>
        <p:spPr>
          <a:xfrm>
            <a:off x="5424754" y="2048256"/>
            <a:ext cx="3518222" cy="353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Many other ongoing projects: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700" dirty="0"/>
              <a:t>Use AI to model collaborative learning in middle school mathematics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700" dirty="0"/>
              <a:t>Collect brain data and intelligent tutoring log data, use machine learning to predict learning outcomes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700" dirty="0"/>
              <a:t>Develop an intelligent tutoring system to support parents and young children reading together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Open to supervising 2002 projects on these topics or on projects related to technology-mediated learning environments more broadly.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AE17F39D-D000-40BE-8217-E7F2A0098D45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2"/>
          <a:srcRect l="-957" r="-287"/>
          <a:stretch/>
        </p:blipFill>
        <p:spPr>
          <a:xfrm>
            <a:off x="5463224" y="2003017"/>
            <a:ext cx="3452176" cy="25569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9B12CB-44EA-48B8-9B47-6E671544F717}"/>
              </a:ext>
            </a:extLst>
          </p:cNvPr>
          <p:cNvSpPr/>
          <p:nvPr/>
        </p:nvSpPr>
        <p:spPr>
          <a:xfrm>
            <a:off x="5438272" y="4620130"/>
            <a:ext cx="388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EMBRACE: An ITS for Reading Comprehension</a:t>
            </a:r>
          </a:p>
        </p:txBody>
      </p:sp>
    </p:spTree>
    <p:extLst>
      <p:ext uri="{BB962C8B-B14F-4D97-AF65-F5344CB8AC3E}">
        <p14:creationId xmlns:p14="http://schemas.microsoft.com/office/powerpoint/2010/main" val="3748143757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6318</TotalTime>
  <Words>166</Words>
  <Application>Microsoft Office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Century Gothic</vt:lpstr>
      <vt:lpstr>Wingdings</vt:lpstr>
      <vt:lpstr>Wingdings 2</vt:lpstr>
      <vt:lpstr>Perception</vt:lpstr>
      <vt:lpstr>Erin Walker</vt:lpstr>
      <vt:lpstr>Open Positions</vt:lpstr>
      <vt:lpstr>Other projects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</dc:creator>
  <cp:lastModifiedBy>Diane J. Litman</cp:lastModifiedBy>
  <cp:revision>142</cp:revision>
  <dcterms:created xsi:type="dcterms:W3CDTF">2012-12-27T02:36:32Z</dcterms:created>
  <dcterms:modified xsi:type="dcterms:W3CDTF">2018-11-05T20:29:07Z</dcterms:modified>
</cp:coreProperties>
</file>