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5" r:id="rId5"/>
    <p:sldId id="258" r:id="rId6"/>
    <p:sldId id="264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55"/>
    <p:restoredTop sz="94590"/>
  </p:normalViewPr>
  <p:slideViewPr>
    <p:cSldViewPr snapToGrid="0" snapToObjects="1">
      <p:cViewPr varScale="1">
        <p:scale>
          <a:sx n="114" d="100"/>
          <a:sy n="114" d="100"/>
        </p:scale>
        <p:origin x="1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EFB7-F56D-5949-B2CC-481DA5B468A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5A673-6695-AD42-B238-88BBFD2CF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5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4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2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7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5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0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19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1F07-5E1F-AC4F-9F77-9AA0DF2B3C7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49392-DE97-534F-89EB-BAB36231C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5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atbloomberg.com/?utm_medium=PostEventComm&amp;utm_campaign=Tech&amp;utm_source=Email&amp;utm_content=D4GX&amp;mpam=21377&amp;bbgsum=DG-EM-09-19-M21377" TargetMode="External"/><Relationship Id="rId2" Type="http://schemas.openxmlformats.org/officeDocument/2006/relationships/hyperlink" Target="https://nam05.safelinks.protection.outlook.com/?url=http://app.c.bloomberg.com/e/er?s%3D522772699%26lid%3D43961%26elqTrackId%3D477f3fe24bba4c9491e2aa47dada56f1%26elq%3D4d18e616b7e7411289155d546e65828d%26elqaid%3D21714%26elqat%3D1&amp;data=02|01|dlitman@pitt.edu|da249df744a4403e42a308d73c6cc885|9ef9f489e0a04eeb87cc3a526112fd0d|1|0|637044310226522619&amp;sdata=jwX/O6dx0CHU88iXLbwNWKxhuTQu0HNhX6dv5DEdtjI%3D&amp;reserved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loomberg.com/lp/d4gx/?utm_medium=PostEventComm&amp;utm_campaign=Tech&amp;utm_source=Email&amp;utm_content=D4GX&amp;mpam=21377&amp;bbgsum=DG-EM-09-19-M2137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chatbloomberg.com/blog/data-for-good-exchange-2019-preview-people-track/?utm_medium=EventInvite&amp;utm_campaign=CTO&amp;utm_source=Email&amp;utm_content=201909-D4GX_EVENT&amp;mpam=21377&amp;bbgsum=DG-EM-09-19-M2137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Diane@Bloomberg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 smtClean="0"/>
              <a:t>Sunday</a:t>
            </a:r>
          </a:p>
          <a:p>
            <a:pPr lvl="1"/>
            <a:r>
              <a:rPr lang="en-US" dirty="0" smtClean="0"/>
              <a:t>Data for Good Exchange 2019</a:t>
            </a:r>
          </a:p>
          <a:p>
            <a:pPr lvl="1"/>
            <a:r>
              <a:rPr lang="en-US" dirty="0" smtClean="0">
                <a:hlinkClick r:id="rId2" tooltip="Original URL: http://app.c.bloomberg.com/e/er?s=522772699&amp;lid=43961&amp;elqTrackId=477f3fe24bba4c9491e2aa47dada56f1&amp;elq=4d18e616b7e7411289155d546e65828d&amp;elqaid=21714&amp;elqat=1. Click or tap if you trust this link."/>
              </a:rPr>
              <a:t>Bloomberg.com/company/d4gx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Monday</a:t>
            </a:r>
          </a:p>
          <a:p>
            <a:pPr lvl="1"/>
            <a:r>
              <a:rPr lang="en-US" dirty="0" smtClean="0"/>
              <a:t>AI at Bloomberg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err="1">
                <a:hlinkClick r:id="rId3"/>
              </a:rPr>
              <a:t>www.techatbloomberg.com</a:t>
            </a:r>
            <a:r>
              <a:rPr lang="en-US" dirty="0">
                <a:hlinkClick r:id="rId3"/>
              </a:rPr>
              <a:t>/?</a:t>
            </a:r>
            <a:r>
              <a:rPr lang="en-US" dirty="0" err="1">
                <a:hlinkClick r:id="rId3"/>
              </a:rPr>
              <a:t>utm_medium</a:t>
            </a:r>
            <a:r>
              <a:rPr lang="en-US" dirty="0">
                <a:hlinkClick r:id="rId3"/>
              </a:rPr>
              <a:t>=</a:t>
            </a:r>
            <a:r>
              <a:rPr lang="en-US" dirty="0" err="1">
                <a:hlinkClick r:id="rId3"/>
              </a:rPr>
              <a:t>PostEventComm&amp;utm_campaign</a:t>
            </a:r>
            <a:r>
              <a:rPr lang="en-US" dirty="0">
                <a:hlinkClick r:id="rId3"/>
              </a:rPr>
              <a:t>=</a:t>
            </a:r>
            <a:r>
              <a:rPr lang="en-US" dirty="0" err="1">
                <a:hlinkClick r:id="rId3"/>
              </a:rPr>
              <a:t>Tech&amp;utm_source</a:t>
            </a:r>
            <a:r>
              <a:rPr lang="en-US" dirty="0">
                <a:hlinkClick r:id="rId3"/>
              </a:rPr>
              <a:t>=</a:t>
            </a:r>
            <a:r>
              <a:rPr lang="en-US" dirty="0" err="1">
                <a:hlinkClick r:id="rId3"/>
              </a:rPr>
              <a:t>Email&amp;utm_content</a:t>
            </a:r>
            <a:r>
              <a:rPr lang="en-US" dirty="0">
                <a:hlinkClick r:id="rId3"/>
              </a:rPr>
              <a:t>=D4GX&amp;mpam=21377&amp;bbgsum=DG-EM-09-19-M21377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3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 Good Exchange 2019 (6</a:t>
            </a:r>
            <a:r>
              <a:rPr lang="en-US" baseline="30000" dirty="0" smtClean="0"/>
              <a:t>th</a:t>
            </a:r>
            <a:r>
              <a:rPr lang="en-US" dirty="0" smtClean="0"/>
              <a:t> edition)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1915335" cy="4351338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smtClean="0"/>
              <a:t>Data </a:t>
            </a:r>
            <a:r>
              <a:rPr lang="en-US" dirty="0" smtClean="0"/>
              <a:t>Science for the SDGs</a:t>
            </a:r>
          </a:p>
          <a:p>
            <a:pPr lvl="2"/>
            <a:r>
              <a:rPr lang="en-US" dirty="0" smtClean="0"/>
              <a:t>how data scientists, corporations, policy makers and researchers can collaborate on data science projects that will move us toward achieving the UN’s Sustainable Development Goals by 2030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Participants</a:t>
            </a:r>
          </a:p>
          <a:p>
            <a:pPr lvl="2"/>
            <a:r>
              <a:rPr lang="en-US" dirty="0" smtClean="0"/>
              <a:t>academia, industry, government and NGOs, enabling them to share insights and progress on applying modern machine learning and data science methods to improve civic and social outcomes.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Agenda</a:t>
            </a:r>
            <a:endParaRPr lang="en-US" dirty="0"/>
          </a:p>
          <a:p>
            <a:pPr lvl="2"/>
            <a:r>
              <a:rPr lang="en-US" dirty="0" smtClean="0">
                <a:hlinkClick r:id="rId2"/>
              </a:rPr>
              <a:t>https://www.bloomberg.com/lp/d4gx/?utm_medium=PostEventComm&amp;utm_campaign=Tech&amp;utm_source=Email&amp;utm_content=D4GX&amp;mpam=21377&amp;bbgsum=DG-EM-09-19-M21377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59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35" y="-349426"/>
            <a:ext cx="10747716" cy="8302957"/>
          </a:xfrm>
        </p:spPr>
      </p:pic>
    </p:spTree>
    <p:extLst>
      <p:ext uri="{BB962C8B-B14F-4D97-AF65-F5344CB8AC3E}">
        <p14:creationId xmlns:p14="http://schemas.microsoft.com/office/powerpoint/2010/main" val="3042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People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https://www.techatbloomberg.com/blog/data-for-good-exchange-2019-preview-people-track/?utm_medium=EventInvite&amp;utm_campaign=CTO&amp;utm_source=Email&amp;utm_content=201909-D4GX_EVENT&amp;mpam=21377&amp;bbgsum=DG-EM-09-19-M21377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Prosperity and Peace</a:t>
            </a:r>
          </a:p>
          <a:p>
            <a:endParaRPr lang="en-US" dirty="0"/>
          </a:p>
          <a:p>
            <a:r>
              <a:rPr lang="en-US" dirty="0" smtClean="0"/>
              <a:t>Planet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6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Bloomberg Global Headquarters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security!</a:t>
            </a:r>
          </a:p>
          <a:p>
            <a:r>
              <a:rPr lang="en-US" dirty="0" smtClean="0"/>
              <a:t>Great views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77" y="1563480"/>
            <a:ext cx="6500837" cy="487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047" y="53071"/>
            <a:ext cx="10515600" cy="1325563"/>
          </a:xfrm>
        </p:spPr>
        <p:txBody>
          <a:bodyPr/>
          <a:lstStyle/>
          <a:p>
            <a:r>
              <a:rPr lang="en-US" dirty="0" smtClean="0"/>
              <a:t>AI at Bloomberg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5" y="1378634"/>
            <a:ext cx="10959905" cy="54793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</a:t>
            </a:r>
            <a:r>
              <a:rPr lang="en-US" dirty="0" smtClean="0"/>
              <a:t>iscussions on collaboration between academia and industry, network with professors from academic institutions across the US, and learn more about life at Bloomberg and our own research.</a:t>
            </a:r>
          </a:p>
          <a:p>
            <a:r>
              <a:rPr lang="en-US" dirty="0" smtClean="0"/>
              <a:t>Participants</a:t>
            </a:r>
          </a:p>
          <a:p>
            <a:pPr lvl="1"/>
            <a:r>
              <a:rPr lang="en-US" dirty="0" err="1" smtClean="0"/>
              <a:t>Jinho</a:t>
            </a:r>
            <a:r>
              <a:rPr lang="en-US" dirty="0" smtClean="0"/>
              <a:t> Choi (Emory)</a:t>
            </a:r>
          </a:p>
          <a:p>
            <a:pPr lvl="1"/>
            <a:r>
              <a:rPr lang="en-US" dirty="0" err="1" smtClean="0"/>
              <a:t>Smaranda</a:t>
            </a:r>
            <a:r>
              <a:rPr lang="en-US" dirty="0" smtClean="0"/>
              <a:t> </a:t>
            </a:r>
            <a:r>
              <a:rPr lang="en-US" dirty="0" err="1" smtClean="0"/>
              <a:t>Muresan</a:t>
            </a:r>
            <a:r>
              <a:rPr lang="en-US" dirty="0" smtClean="0"/>
              <a:t> (Columbia)</a:t>
            </a:r>
          </a:p>
          <a:p>
            <a:pPr lvl="1"/>
            <a:r>
              <a:rPr lang="en-US" dirty="0" smtClean="0"/>
              <a:t>Sarah </a:t>
            </a:r>
            <a:r>
              <a:rPr lang="en-US" dirty="0" err="1" smtClean="0"/>
              <a:t>Ita</a:t>
            </a:r>
            <a:r>
              <a:rPr lang="en-US" dirty="0" smtClean="0"/>
              <a:t> </a:t>
            </a:r>
            <a:r>
              <a:rPr lang="en-US" dirty="0" err="1" smtClean="0"/>
              <a:t>Levitan</a:t>
            </a:r>
            <a:r>
              <a:rPr lang="en-US" dirty="0" smtClean="0"/>
              <a:t> (Columbia)</a:t>
            </a:r>
          </a:p>
          <a:p>
            <a:pPr lvl="1"/>
            <a:r>
              <a:rPr lang="en-US" dirty="0" smtClean="0"/>
              <a:t>Allan Ritter (OSU)</a:t>
            </a:r>
          </a:p>
          <a:p>
            <a:pPr lvl="1"/>
            <a:r>
              <a:rPr lang="en-US" dirty="0" smtClean="0"/>
              <a:t>Ani </a:t>
            </a:r>
            <a:r>
              <a:rPr lang="en-US" dirty="0" err="1" smtClean="0"/>
              <a:t>Nenkova</a:t>
            </a:r>
            <a:r>
              <a:rPr lang="en-US" dirty="0" smtClean="0"/>
              <a:t> (Penn)</a:t>
            </a:r>
          </a:p>
          <a:p>
            <a:pPr lvl="1"/>
            <a:r>
              <a:rPr lang="en-US" dirty="0" smtClean="0"/>
              <a:t>Jessy Li (U of Texas)</a:t>
            </a:r>
          </a:p>
          <a:p>
            <a:pPr lvl="1"/>
            <a:r>
              <a:rPr lang="en-US" dirty="0" smtClean="0"/>
              <a:t>William Wang (UCSB)</a:t>
            </a:r>
          </a:p>
          <a:p>
            <a:pPr lvl="1"/>
            <a:r>
              <a:rPr lang="en-US" dirty="0" smtClean="0"/>
              <a:t>Wei </a:t>
            </a:r>
            <a:r>
              <a:rPr lang="en-US" dirty="0" err="1" smtClean="0"/>
              <a:t>Xue</a:t>
            </a:r>
            <a:r>
              <a:rPr lang="en-US" dirty="0" smtClean="0"/>
              <a:t> (OSU)</a:t>
            </a:r>
          </a:p>
          <a:p>
            <a:pPr lvl="1"/>
            <a:r>
              <a:rPr lang="en-US" dirty="0" err="1" smtClean="0"/>
              <a:t>Yulia</a:t>
            </a:r>
            <a:r>
              <a:rPr lang="en-US" dirty="0" smtClean="0"/>
              <a:t> </a:t>
            </a:r>
            <a:r>
              <a:rPr lang="en-US" dirty="0" err="1" smtClean="0"/>
              <a:t>Tsvetkov</a:t>
            </a:r>
            <a:r>
              <a:rPr lang="en-US" dirty="0" smtClean="0"/>
              <a:t> (CMU)</a:t>
            </a:r>
          </a:p>
          <a:p>
            <a:pPr lvl="1"/>
            <a:r>
              <a:rPr lang="en-US" dirty="0" smtClean="0"/>
              <a:t>One or two other faculty, some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(NDA)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CTO</a:t>
            </a:r>
          </a:p>
          <a:p>
            <a:r>
              <a:rPr lang="en-US" smtClean="0"/>
              <a:t>Head </a:t>
            </a:r>
            <a:r>
              <a:rPr lang="en-US" dirty="0" smtClean="0"/>
              <a:t>of </a:t>
            </a:r>
            <a:r>
              <a:rPr lang="en-US" smtClean="0"/>
              <a:t>Data Science</a:t>
            </a:r>
          </a:p>
          <a:p>
            <a:r>
              <a:rPr lang="en-US" smtClean="0"/>
              <a:t>Philanthropy</a:t>
            </a:r>
            <a:endParaRPr lang="en-US" dirty="0" smtClean="0"/>
          </a:p>
          <a:p>
            <a:r>
              <a:rPr lang="en-US" dirty="0" smtClean="0"/>
              <a:t>AI Overview</a:t>
            </a:r>
          </a:p>
          <a:p>
            <a:r>
              <a:rPr lang="en-US" dirty="0" smtClean="0"/>
              <a:t>Intern Posters (Pitt alum </a:t>
            </a:r>
            <a:r>
              <a:rPr lang="en-US" dirty="0" err="1" smtClean="0"/>
              <a:t>Lingjia</a:t>
            </a:r>
            <a:r>
              <a:rPr lang="en-US" dirty="0" smtClean="0"/>
              <a:t> Deng)</a:t>
            </a:r>
          </a:p>
          <a:p>
            <a:r>
              <a:rPr lang="en-US" dirty="0" smtClean="0"/>
              <a:t>Technical Talks on Twitter, Sentiment, Dialogue</a:t>
            </a:r>
          </a:p>
        </p:txBody>
      </p:sp>
    </p:spTree>
    <p:extLst>
      <p:ext uri="{BB962C8B-B14F-4D97-AF65-F5344CB8AC3E}">
        <p14:creationId xmlns:p14="http://schemas.microsoft.com/office/powerpoint/2010/main" val="12970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237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Diane@Bloomberg</vt:lpstr>
      <vt:lpstr>Events</vt:lpstr>
      <vt:lpstr>Data for Good Exchange 2019 (6th edition)</vt:lpstr>
      <vt:lpstr>PowerPoint Presentation</vt:lpstr>
      <vt:lpstr>Tracks</vt:lpstr>
      <vt:lpstr>Bloomberg Global Headquarters NYC</vt:lpstr>
      <vt:lpstr>AI at Bloomberg</vt:lpstr>
      <vt:lpstr>Agenda (NDA)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Bloomberg Invitation</dc:title>
  <dc:creator>Microsoft Office User</dc:creator>
  <cp:lastModifiedBy>Litman, Diane J</cp:lastModifiedBy>
  <cp:revision>10</cp:revision>
  <dcterms:created xsi:type="dcterms:W3CDTF">2019-09-18T19:34:02Z</dcterms:created>
  <dcterms:modified xsi:type="dcterms:W3CDTF">2019-09-19T13:09:54Z</dcterms:modified>
</cp:coreProperties>
</file>