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10/2/2011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ltk.org/download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NLTK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Natural Language </a:t>
            </a:r>
            <a:r>
              <a:rPr lang="en-US" dirty="0" err="1" smtClean="0"/>
              <a:t>ToolKit</a:t>
            </a:r>
            <a:endParaRPr lang="en-US" dirty="0" smtClean="0"/>
          </a:p>
          <a:p>
            <a:pPr algn="ctr"/>
            <a:r>
              <a:rPr lang="en-US" dirty="0" smtClean="0"/>
              <a:t>(www.nltk.org)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nltk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tool which allows you to do NLP </a:t>
            </a:r>
            <a:r>
              <a:rPr lang="en-US" dirty="0" smtClean="0"/>
              <a:t>such as parsing.</a:t>
            </a:r>
            <a:endParaRPr lang="en-US" dirty="0" smtClean="0"/>
          </a:p>
          <a:p>
            <a:r>
              <a:rPr lang="en-US" dirty="0" smtClean="0"/>
              <a:t>We’ll be using </a:t>
            </a:r>
            <a:r>
              <a:rPr lang="en-US" dirty="0" err="1" smtClean="0"/>
              <a:t>nltk</a:t>
            </a:r>
            <a:r>
              <a:rPr lang="en-US" dirty="0" smtClean="0"/>
              <a:t> to write custom CFGs for </a:t>
            </a:r>
            <a:r>
              <a:rPr lang="en-US" dirty="0" smtClean="0"/>
              <a:t>a </a:t>
            </a:r>
            <a:r>
              <a:rPr lang="en-US" dirty="0" smtClean="0"/>
              <a:t>set of given sentences and produce parse trees for those sentences to check the accuracy of the grammar.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Download and Install (On your local machine)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http://www.nltk.org/download</a:t>
            </a:r>
            <a:endParaRPr lang="en-US" dirty="0" smtClean="0"/>
          </a:p>
          <a:p>
            <a:r>
              <a:rPr lang="en-US" dirty="0" smtClean="0"/>
              <a:t>windows</a:t>
            </a:r>
            <a:endParaRPr lang="en-US" dirty="0" smtClean="0"/>
          </a:p>
          <a:p>
            <a:r>
              <a:rPr lang="en-US" dirty="0" smtClean="0"/>
              <a:t>Linux</a:t>
            </a:r>
            <a:endParaRPr lang="en-US" dirty="0" smtClean="0"/>
          </a:p>
          <a:p>
            <a:r>
              <a:rPr lang="en-US" dirty="0" smtClean="0"/>
              <a:t> Mac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NLTK is installed on the </a:t>
            </a:r>
            <a:r>
              <a:rPr lang="en-US" dirty="0" err="1" smtClean="0"/>
              <a:t>cs</a:t>
            </a:r>
            <a:r>
              <a:rPr lang="en-US" dirty="0" smtClean="0"/>
              <a:t> </a:t>
            </a:r>
            <a:r>
              <a:rPr lang="en-US" dirty="0" err="1" smtClean="0"/>
              <a:t>linux</a:t>
            </a:r>
            <a:r>
              <a:rPr lang="en-US" dirty="0" smtClean="0"/>
              <a:t> machines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rhenium{106</a:t>
            </a:r>
            <a:r>
              <a:rPr lang="en-US" dirty="0" smtClean="0"/>
              <a:t>} </a:t>
            </a:r>
            <a:r>
              <a:rPr lang="en-US" dirty="0" err="1" smtClean="0"/>
              <a:t>setenv</a:t>
            </a:r>
            <a:r>
              <a:rPr lang="en-US" dirty="0" smtClean="0"/>
              <a:t> PYTHONPATH /</a:t>
            </a:r>
            <a:r>
              <a:rPr lang="en-US" dirty="0" err="1" smtClean="0"/>
              <a:t>usr</a:t>
            </a:r>
            <a:r>
              <a:rPr lang="en-US" dirty="0" smtClean="0"/>
              <a:t>/local/lib64</a:t>
            </a:r>
          </a:p>
          <a:p>
            <a:pPr>
              <a:buNone/>
            </a:pPr>
            <a:r>
              <a:rPr lang="en-US" dirty="0" smtClean="0"/>
              <a:t>rhenium{107} echo $PYTHONPATH</a:t>
            </a:r>
          </a:p>
          <a:p>
            <a:pPr>
              <a:buNone/>
            </a:pPr>
            <a:r>
              <a:rPr lang="en-US" dirty="0" smtClean="0"/>
              <a:t>/</a:t>
            </a:r>
            <a:r>
              <a:rPr lang="en-US" dirty="0" err="1" smtClean="0"/>
              <a:t>usr</a:t>
            </a:r>
            <a:r>
              <a:rPr lang="en-US" dirty="0" smtClean="0"/>
              <a:t>/local/lib64</a:t>
            </a:r>
          </a:p>
          <a:p>
            <a:pPr>
              <a:buNone/>
            </a:pPr>
            <a:r>
              <a:rPr lang="en-US" dirty="0" smtClean="0"/>
              <a:t>rhenium{108} python</a:t>
            </a:r>
          </a:p>
          <a:p>
            <a:pPr>
              <a:buNone/>
            </a:pPr>
            <a:r>
              <a:rPr lang="en-US" dirty="0" smtClean="0"/>
              <a:t>Python 2.4.3 (#1, Sep  3 2009, 15:37:37)</a:t>
            </a:r>
          </a:p>
          <a:p>
            <a:pPr>
              <a:buNone/>
            </a:pPr>
            <a:r>
              <a:rPr lang="en-US" dirty="0" smtClean="0"/>
              <a:t>[GCC 4.1.2 20080704 (Red Hat 4.1.2-46)] on linux2</a:t>
            </a:r>
          </a:p>
          <a:p>
            <a:pPr>
              <a:buNone/>
            </a:pPr>
            <a:r>
              <a:rPr lang="en-US" dirty="0" smtClean="0"/>
              <a:t>Type "help", "copyright", "credits" or "license" for </a:t>
            </a:r>
            <a:r>
              <a:rPr lang="en-US" dirty="0" smtClean="0"/>
              <a:t>more information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smtClean="0"/>
              <a:t>&gt;&gt;&gt; import </a:t>
            </a:r>
            <a:r>
              <a:rPr lang="en-US" dirty="0" err="1" smtClean="0"/>
              <a:t>nltk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&gt;&gt;&gt;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Slight variations depending on your shell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Bringing up the GUI for Chart Parser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nltk.app.chartparser</a:t>
            </a:r>
            <a:r>
              <a:rPr lang="en-US" dirty="0" smtClean="0"/>
              <a:t>()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invoking the chart pars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43000"/>
            <a:ext cx="9144000" cy="5715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Loading the grammar</a:t>
            </a:r>
            <a:endParaRPr lang="en-US" dirty="0"/>
          </a:p>
        </p:txBody>
      </p:sp>
      <p:pic>
        <p:nvPicPr>
          <p:cNvPr id="4" name="Content Placeholder 3" descr="loading the gramma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752600"/>
            <a:ext cx="7555152" cy="54102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Stepping through	the parse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view the parse step by step, check the “Step” checkbox in the lower right corner.</a:t>
            </a:r>
          </a:p>
          <a:p>
            <a:r>
              <a:rPr lang="en-US" dirty="0" smtClean="0"/>
              <a:t>To view the final parse without stepping through</a:t>
            </a:r>
            <a:r>
              <a:rPr lang="en-US" smtClean="0"/>
              <a:t>, uncheck “Step”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</TotalTime>
  <Words>189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NLTK</vt:lpstr>
      <vt:lpstr>What is nltk?</vt:lpstr>
      <vt:lpstr>Download and Install (On your local machine)</vt:lpstr>
      <vt:lpstr>NLTK is installed on the cs linux machines</vt:lpstr>
      <vt:lpstr>Bringing up the GUI for Chart Parser</vt:lpstr>
      <vt:lpstr>Loading the grammar</vt:lpstr>
      <vt:lpstr>Stepping through the parse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NLTK</dc:title>
  <dc:creator>Kaushal</dc:creator>
  <cp:lastModifiedBy>D L</cp:lastModifiedBy>
  <cp:revision>5</cp:revision>
  <dcterms:created xsi:type="dcterms:W3CDTF">2009-10-01T13:46:00Z</dcterms:created>
  <dcterms:modified xsi:type="dcterms:W3CDTF">2011-10-02T22:03:36Z</dcterms:modified>
</cp:coreProperties>
</file>