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102" y="11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6233967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83801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3a5997b3e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3a5997b3e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544735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3a5997b3e_0_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3a5997b3e_0_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77407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3a5997b3e_0_1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3a5997b3e_0_1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535270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46380e8a6a_4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46380e8a6a_4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790856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46380e8a6a_4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46380e8a6a_4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00194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3a5997b3e_9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3a5997b3e_9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57510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3a5997b3e_9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3a5997b3e_9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22322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Binary Bag-of-Words Feed-Forward Neural Network with Fused Prompt Information for L1 Prediction</a:t>
            </a:r>
            <a:endParaRPr sz="300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Harrison Green</a:t>
            </a:r>
            <a:endParaRPr sz="18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Zhen Yu Ding</a:t>
            </a:r>
            <a:endParaRPr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Model</a:t>
            </a:r>
            <a:endParaRPr/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88225" y="208400"/>
            <a:ext cx="5565056" cy="39257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09112" y="863863"/>
            <a:ext cx="3925774" cy="3925774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/>
        </p:nvSpPr>
        <p:spPr>
          <a:xfrm>
            <a:off x="4104900" y="2151525"/>
            <a:ext cx="7337700" cy="8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5"/>
          <p:cNvSpPr txBox="1"/>
          <p:nvPr/>
        </p:nvSpPr>
        <p:spPr>
          <a:xfrm>
            <a:off x="3301500" y="353875"/>
            <a:ext cx="2541000" cy="38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Times New Roman"/>
                <a:ea typeface="Times New Roman"/>
                <a:cs typeface="Times New Roman"/>
                <a:sym typeface="Times New Roman"/>
              </a:rPr>
              <a:t>Overall accuracy: 74.1%</a:t>
            </a:r>
            <a:endParaRPr sz="18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55363" y="304800"/>
            <a:ext cx="5633269" cy="3925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02198" y="193100"/>
            <a:ext cx="4139600" cy="3002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Google Shape;8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2723200"/>
            <a:ext cx="8839200" cy="205547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02198" y="193100"/>
            <a:ext cx="4139600" cy="3002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46650" y="152400"/>
            <a:ext cx="4250688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Possible Explanations for Confusion</a:t>
            </a:r>
            <a:endParaRPr/>
          </a:p>
        </p:txBody>
      </p:sp>
      <p:sp>
        <p:nvSpPr>
          <p:cNvPr id="95" name="Google Shape;95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of cognates from L1 languages.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Regional &amp; cultural influence on response content.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On-screen Show (16:9)</PresentationFormat>
  <Paragraphs>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Simple Light</vt:lpstr>
      <vt:lpstr>Binary Bag-of-Words Feed-Forward Neural Network with Fused Prompt Information for L1 Prediction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Possible Explanations for Confusion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Binary Bag-of-Words Feed-Forward Neural Network with Fused Prompt Information for L1 Prediction</dc:title>
  <dc:creator>Diane J. Litman</dc:creator>
  <cp:lastModifiedBy>Diane J. Litman</cp:lastModifiedBy>
  <cp:revision>1</cp:revision>
  <dcterms:modified xsi:type="dcterms:W3CDTF">2018-12-06T20:25:36Z</dcterms:modified>
</cp:coreProperties>
</file>