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9" r:id="rId2"/>
    <p:sldId id="260" r:id="rId3"/>
    <p:sldId id="279" r:id="rId4"/>
    <p:sldId id="280" r:id="rId5"/>
    <p:sldId id="265" r:id="rId6"/>
    <p:sldId id="266" r:id="rId7"/>
    <p:sldId id="267" r:id="rId8"/>
    <p:sldId id="268" r:id="rId9"/>
    <p:sldId id="272" r:id="rId10"/>
    <p:sldId id="281" r:id="rId11"/>
    <p:sldId id="278" r:id="rId1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8" autoAdjust="0"/>
    <p:restoredTop sz="94660"/>
  </p:normalViewPr>
  <p:slideViewPr>
    <p:cSldViewPr snapToGrid="0">
      <p:cViewPr varScale="1">
        <p:scale>
          <a:sx n="93" d="100"/>
          <a:sy n="93" d="100"/>
        </p:scale>
        <p:origin x="7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-2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046B-1A23-4FBA-8DF8-2B5D82708749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2971800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822"/>
            <a:ext cx="2971800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B66D3-689F-46DF-9BF3-34030A52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0503-87B4-4B81-A2D3-B9322DB204A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88C6-E05A-4DE5-824A-74B203F2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1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0503-87B4-4B81-A2D3-B9322DB204A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88C6-E05A-4DE5-824A-74B203F2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0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0503-87B4-4B81-A2D3-B9322DB204A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88C6-E05A-4DE5-824A-74B203F2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5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0503-87B4-4B81-A2D3-B9322DB204A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88C6-E05A-4DE5-824A-74B203F2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0503-87B4-4B81-A2D3-B9322DB204A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88C6-E05A-4DE5-824A-74B203F2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0503-87B4-4B81-A2D3-B9322DB204A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88C6-E05A-4DE5-824A-74B203F2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9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0503-87B4-4B81-A2D3-B9322DB204A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88C6-E05A-4DE5-824A-74B203F2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0503-87B4-4B81-A2D3-B9322DB204A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88C6-E05A-4DE5-824A-74B203F2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0503-87B4-4B81-A2D3-B9322DB204A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88C6-E05A-4DE5-824A-74B203F2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6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0503-87B4-4B81-A2D3-B9322DB204A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88C6-E05A-4DE5-824A-74B203F2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9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0503-87B4-4B81-A2D3-B9322DB204A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88C6-E05A-4DE5-824A-74B203F2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7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0503-87B4-4B81-A2D3-B9322DB204A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B88C6-E05A-4DE5-824A-74B203F2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9" y="171301"/>
            <a:ext cx="8460509" cy="63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1577340"/>
            <a:ext cx="7269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Lin (miter saw, sander) =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2*2.26 / (3.60 + 3.68) = 0.62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Lin (hammer, power tool) = 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2 * 0.71 / (2.26 + 2.81) = 0.28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33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7" y="130388"/>
            <a:ext cx="8812354" cy="6616173"/>
          </a:xfrm>
        </p:spPr>
      </p:pic>
    </p:spTree>
    <p:extLst>
      <p:ext uri="{BB962C8B-B14F-4D97-AF65-F5344CB8AC3E}">
        <p14:creationId xmlns:p14="http://schemas.microsoft.com/office/powerpoint/2010/main" val="2291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59" y="200899"/>
            <a:ext cx="8423741" cy="63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545" y="858982"/>
            <a:ext cx="10649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Path(</a:t>
            </a:r>
            <a:r>
              <a:rPr lang="en-US" sz="3600" dirty="0" err="1" smtClean="0"/>
              <a:t>mitre</a:t>
            </a:r>
            <a:r>
              <a:rPr lang="en-US" sz="3600" dirty="0" smtClean="0"/>
              <a:t> saw, sander) = .25</a:t>
            </a:r>
          </a:p>
          <a:p>
            <a:endParaRPr lang="en-US" sz="3600" dirty="0"/>
          </a:p>
          <a:p>
            <a:r>
              <a:rPr lang="en-US" sz="3600" dirty="0" smtClean="0"/>
              <a:t>Path(hammer, power tool) = .25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Problem: deeper paths travel less semantic distance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/>
              <a:t>Path+depth</a:t>
            </a:r>
            <a:r>
              <a:rPr lang="en-US" sz="3600" dirty="0" smtClean="0"/>
              <a:t> measures (not covered in text)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76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64" y="270348"/>
            <a:ext cx="8543635" cy="642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1" y="292768"/>
            <a:ext cx="8746837" cy="65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" y="189650"/>
            <a:ext cx="8700656" cy="65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4" y="761325"/>
            <a:ext cx="7653200" cy="57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2" y="334235"/>
            <a:ext cx="8155709" cy="61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40470" cy="79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68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J. Litman</dc:creator>
  <cp:lastModifiedBy>Diane J. Litman</cp:lastModifiedBy>
  <cp:revision>6</cp:revision>
  <cp:lastPrinted>2017-02-23T16:51:47Z</cp:lastPrinted>
  <dcterms:created xsi:type="dcterms:W3CDTF">2017-02-23T16:24:08Z</dcterms:created>
  <dcterms:modified xsi:type="dcterms:W3CDTF">2017-02-23T17:55:49Z</dcterms:modified>
</cp:coreProperties>
</file>