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02" y="11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23396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80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a5997b3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a5997b3e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447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3a5997b3e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3a5997b3e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740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3a5997b3e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3a5997b3e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52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6380e8a6a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6380e8a6a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9085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6380e8a6a_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6380e8a6a_4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019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3a5997b3e_9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3a5997b3e_9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751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a5997b3e_9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a5997b3e_9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32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Binary Bag-of-Words Feed-Forward Neural Network with Fused Prompt Information for L1 Prediction</a:t>
            </a:r>
            <a:endParaRPr sz="30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Harrison Green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Zhen Yu Ding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8225" y="208400"/>
            <a:ext cx="5565056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9112" y="863863"/>
            <a:ext cx="3925774" cy="392577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4104900" y="2151525"/>
            <a:ext cx="73377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/>
          <p:nvPr/>
        </p:nvSpPr>
        <p:spPr>
          <a:xfrm>
            <a:off x="3301500" y="353875"/>
            <a:ext cx="25410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Overall accuracy: 74.1%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5363" y="304800"/>
            <a:ext cx="5633269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198" y="193100"/>
            <a:ext cx="4139600" cy="300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23200"/>
            <a:ext cx="8839200" cy="2055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2198" y="193100"/>
            <a:ext cx="4139600" cy="300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6650" y="152400"/>
            <a:ext cx="425068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Possible Explanations for Confusion</a:t>
            </a:r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of cognates from L1 languages.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Regional &amp; cultural influence on response content.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On-screen Show (16:9)</PresentationFormat>
  <Paragraphs>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Simple Light</vt:lpstr>
      <vt:lpstr>Binary Bag-of-Words Feed-Forward Neural Network with Fused Prompt Information for L1 Prediction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Explanations for Confusion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Binary Bag-of-Words Feed-Forward Neural Network with Fused Prompt Information for L1 Prediction</dc:title>
  <dc:creator>Diane J. Litman</dc:creator>
  <cp:lastModifiedBy>Diane J. Litman</cp:lastModifiedBy>
  <cp:revision>1</cp:revision>
  <dcterms:modified xsi:type="dcterms:W3CDTF">2018-12-06T20:25:36Z</dcterms:modified>
</cp:coreProperties>
</file>