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295AC-943B-43D6-8C4D-4A610485A774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3D25-385F-421E-9983-9CD3BCC16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 with 16a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3D25-385F-421E-9983-9CD3BCC163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r>
              <a:rPr lang="en-US" baseline="0" dirty="0" smtClean="0"/>
              <a:t> with 16b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3D25-385F-421E-9983-9CD3BCC163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1EEE-7304-4CFD-B07C-6546F96566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AC4D-B4BF-4767-BAF1-5233E8B0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61" y="0"/>
            <a:ext cx="9746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01" y="0"/>
            <a:ext cx="9563019" cy="67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79" y="0"/>
            <a:ext cx="9741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79" y="0"/>
            <a:ext cx="9741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05" y="0"/>
            <a:ext cx="97732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90" y="0"/>
            <a:ext cx="9590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02" y="0"/>
            <a:ext cx="9751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83" y="128337"/>
            <a:ext cx="9411054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86" y="128337"/>
            <a:ext cx="9272254" cy="6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13" y="112295"/>
            <a:ext cx="9378089" cy="6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4" y="215146"/>
            <a:ext cx="9383748" cy="66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7" y="67765"/>
            <a:ext cx="9578819" cy="67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91" y="128337"/>
            <a:ext cx="9576647" cy="6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41" y="112295"/>
            <a:ext cx="9433896" cy="66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93" y="0"/>
            <a:ext cx="967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70" y="0"/>
            <a:ext cx="970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30" y="0"/>
            <a:ext cx="953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34" y="0"/>
            <a:ext cx="9450571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1" y="0"/>
            <a:ext cx="9639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60" y="0"/>
            <a:ext cx="961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29" y="0"/>
            <a:ext cx="9236743" cy="66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45" y="0"/>
            <a:ext cx="961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36" y="0"/>
            <a:ext cx="9895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05" y="0"/>
            <a:ext cx="983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61" y="0"/>
            <a:ext cx="9746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63" y="0"/>
            <a:ext cx="963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07" y="0"/>
            <a:ext cx="9789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92" y="128337"/>
            <a:ext cx="9391720" cy="6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61" y="0"/>
            <a:ext cx="9746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82" y="112295"/>
            <a:ext cx="9581540" cy="6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</Words>
  <Application>Microsoft Office PowerPoint</Application>
  <PresentationFormat>Widescreen</PresentationFormat>
  <Paragraphs>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J. Litman</dc:creator>
  <cp:lastModifiedBy>Diane J. Litman</cp:lastModifiedBy>
  <cp:revision>10</cp:revision>
  <cp:lastPrinted>2017-11-28T21:43:50Z</cp:lastPrinted>
  <dcterms:created xsi:type="dcterms:W3CDTF">2017-11-28T18:49:20Z</dcterms:created>
  <dcterms:modified xsi:type="dcterms:W3CDTF">2017-11-28T22:01:23Z</dcterms:modified>
</cp:coreProperties>
</file>