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37" r:id="rId4"/>
  </p:sldMasterIdLst>
  <p:notesMasterIdLst>
    <p:notesMasterId r:id="rId24"/>
  </p:notesMasterIdLst>
  <p:handoutMasterIdLst>
    <p:handoutMasterId r:id="rId25"/>
  </p:handoutMasterIdLst>
  <p:sldIdLst>
    <p:sldId id="501" r:id="rId5"/>
    <p:sldId id="533" r:id="rId6"/>
    <p:sldId id="506" r:id="rId7"/>
    <p:sldId id="524" r:id="rId8"/>
    <p:sldId id="529" r:id="rId9"/>
    <p:sldId id="508" r:id="rId10"/>
    <p:sldId id="509" r:id="rId11"/>
    <p:sldId id="528" r:id="rId12"/>
    <p:sldId id="525" r:id="rId13"/>
    <p:sldId id="530" r:id="rId14"/>
    <p:sldId id="532" r:id="rId15"/>
    <p:sldId id="512" r:id="rId16"/>
    <p:sldId id="513" r:id="rId17"/>
    <p:sldId id="531" r:id="rId18"/>
    <p:sldId id="516" r:id="rId19"/>
    <p:sldId id="526" r:id="rId20"/>
    <p:sldId id="527" r:id="rId21"/>
    <p:sldId id="522" r:id="rId22"/>
    <p:sldId id="505" r:id="rId23"/>
  </p:sldIdLst>
  <p:sldSz cx="12192000" cy="6858000"/>
  <p:notesSz cx="10048875" cy="6918325"/>
  <p:custDataLst>
    <p:tags r:id="rId2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CC"/>
    <a:srgbClr val="0000FF"/>
    <a:srgbClr val="66CCFF"/>
    <a:srgbClr val="F7CE9D"/>
    <a:srgbClr val="385D8A"/>
    <a:srgbClr val="FFFFCC"/>
    <a:srgbClr val="FF9900"/>
    <a:srgbClr val="99FF33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5" autoAdjust="0"/>
    <p:restoredTop sz="85829" autoAdjust="0"/>
  </p:normalViewPr>
  <p:slideViewPr>
    <p:cSldViewPr>
      <p:cViewPr varScale="1">
        <p:scale>
          <a:sx n="78" d="100"/>
          <a:sy n="78" d="100"/>
        </p:scale>
        <p:origin x="200" y="9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&#24037;&#20316;&#31807;1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&#24037;&#20316;&#31807;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&#24037;&#20316;&#31807;1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&#24037;&#20316;&#31807;1" TargetMode="Externa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oleObject" Target="&#24037;&#20316;&#31807;1" TargetMode="Externa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&#24037;&#20316;&#31807;1" TargetMode="Externa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NULL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ja-JP" sz="1200" b="1">
                <a:solidFill>
                  <a:schemeClr val="tx1"/>
                </a:solidFill>
              </a:rPr>
              <a:t>MNIST-MLPS</a:t>
            </a:r>
            <a:endParaRPr lang="ja-JP" altLang="en-US" sz="1200" b="1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39042213473315834"/>
          <c:y val="8.98330417031204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47890457133107"/>
          <c:y val="0.11874999999999998"/>
          <c:w val="0.66171879445403337"/>
          <c:h val="0.70976549708598569"/>
        </c:manualLayout>
      </c:layout>
      <c:lineChart>
        <c:grouping val="standard"/>
        <c:varyColors val="0"/>
        <c:ser>
          <c:idx val="0"/>
          <c:order val="0"/>
          <c:tx>
            <c:strRef>
              <c:f>Sheet1!$D$46</c:f>
              <c:strCache>
                <c:ptCount val="1"/>
                <c:pt idx="0">
                  <c:v>Accuracy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Sheet1!$C$47:$C$247</c:f>
              <c:numCache>
                <c:formatCode>General</c:formatCode>
                <c:ptCount val="2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</c:numCache>
            </c:numRef>
          </c:cat>
          <c:val>
            <c:numRef>
              <c:f>Sheet1!$D$47:$D$247</c:f>
              <c:numCache>
                <c:formatCode>General</c:formatCode>
                <c:ptCount val="201"/>
                <c:pt idx="1">
                  <c:v>0.94010000000000005</c:v>
                </c:pt>
                <c:pt idx="2">
                  <c:v>0.95472000000000001</c:v>
                </c:pt>
                <c:pt idx="3">
                  <c:v>0.96401999999999999</c:v>
                </c:pt>
                <c:pt idx="4">
                  <c:v>0.97177999999999998</c:v>
                </c:pt>
                <c:pt idx="5">
                  <c:v>0.97780999999999996</c:v>
                </c:pt>
                <c:pt idx="6">
                  <c:v>0.98199999999999998</c:v>
                </c:pt>
                <c:pt idx="7">
                  <c:v>0.98589000000000004</c:v>
                </c:pt>
                <c:pt idx="8">
                  <c:v>0.98904999999999998</c:v>
                </c:pt>
                <c:pt idx="9">
                  <c:v>0.99119999999999997</c:v>
                </c:pt>
                <c:pt idx="10">
                  <c:v>0.99314000000000002</c:v>
                </c:pt>
                <c:pt idx="11">
                  <c:v>0.99456999999999995</c:v>
                </c:pt>
                <c:pt idx="12">
                  <c:v>0.99529000000000001</c:v>
                </c:pt>
                <c:pt idx="13">
                  <c:v>0.99590000000000001</c:v>
                </c:pt>
                <c:pt idx="14">
                  <c:v>0.99672000000000005</c:v>
                </c:pt>
                <c:pt idx="15">
                  <c:v>0.99682000000000004</c:v>
                </c:pt>
                <c:pt idx="16">
                  <c:v>0.99722999999999995</c:v>
                </c:pt>
                <c:pt idx="17">
                  <c:v>0.99773999999999996</c:v>
                </c:pt>
                <c:pt idx="18">
                  <c:v>0.99875999999999998</c:v>
                </c:pt>
                <c:pt idx="19">
                  <c:v>0.99958000000000002</c:v>
                </c:pt>
                <c:pt idx="20">
                  <c:v>0.99999000000000005</c:v>
                </c:pt>
                <c:pt idx="21">
                  <c:v>0.99997999999999998</c:v>
                </c:pt>
                <c:pt idx="22">
                  <c:v>0.99999000000000005</c:v>
                </c:pt>
                <c:pt idx="23">
                  <c:v>0.99997999999999998</c:v>
                </c:pt>
                <c:pt idx="24">
                  <c:v>0.99999000000000005</c:v>
                </c:pt>
                <c:pt idx="25">
                  <c:v>0.99999000000000005</c:v>
                </c:pt>
                <c:pt idx="26">
                  <c:v>0.99997999999999998</c:v>
                </c:pt>
                <c:pt idx="27">
                  <c:v>0.99997999999999998</c:v>
                </c:pt>
                <c:pt idx="28">
                  <c:v>0.99997999999999998</c:v>
                </c:pt>
                <c:pt idx="29">
                  <c:v>0.99999000000000005</c:v>
                </c:pt>
                <c:pt idx="30">
                  <c:v>0.99999000000000005</c:v>
                </c:pt>
                <c:pt idx="31">
                  <c:v>1</c:v>
                </c:pt>
                <c:pt idx="32">
                  <c:v>0.99997999999999998</c:v>
                </c:pt>
                <c:pt idx="33">
                  <c:v>0.99999000000000005</c:v>
                </c:pt>
                <c:pt idx="34">
                  <c:v>0.99999000000000005</c:v>
                </c:pt>
                <c:pt idx="35">
                  <c:v>1</c:v>
                </c:pt>
                <c:pt idx="36">
                  <c:v>0.99999000000000005</c:v>
                </c:pt>
                <c:pt idx="37">
                  <c:v>0.99999000000000005</c:v>
                </c:pt>
                <c:pt idx="38">
                  <c:v>0.99997999999999998</c:v>
                </c:pt>
                <c:pt idx="39">
                  <c:v>1</c:v>
                </c:pt>
                <c:pt idx="40">
                  <c:v>0.99997999999999998</c:v>
                </c:pt>
                <c:pt idx="41">
                  <c:v>0.99999000000000005</c:v>
                </c:pt>
                <c:pt idx="42">
                  <c:v>0.99999000000000005</c:v>
                </c:pt>
                <c:pt idx="43">
                  <c:v>1</c:v>
                </c:pt>
                <c:pt idx="44">
                  <c:v>0.99997999999999998</c:v>
                </c:pt>
                <c:pt idx="45">
                  <c:v>1</c:v>
                </c:pt>
                <c:pt idx="46">
                  <c:v>1</c:v>
                </c:pt>
                <c:pt idx="47">
                  <c:v>0.99999000000000005</c:v>
                </c:pt>
                <c:pt idx="48">
                  <c:v>1</c:v>
                </c:pt>
                <c:pt idx="49">
                  <c:v>1</c:v>
                </c:pt>
                <c:pt idx="50">
                  <c:v>0.99999000000000005</c:v>
                </c:pt>
                <c:pt idx="51">
                  <c:v>0.99997999999999998</c:v>
                </c:pt>
                <c:pt idx="52">
                  <c:v>0.99999000000000005</c:v>
                </c:pt>
                <c:pt idx="53">
                  <c:v>1</c:v>
                </c:pt>
                <c:pt idx="54">
                  <c:v>0.99999000000000005</c:v>
                </c:pt>
                <c:pt idx="55">
                  <c:v>0.99999000000000005</c:v>
                </c:pt>
                <c:pt idx="56">
                  <c:v>1</c:v>
                </c:pt>
                <c:pt idx="57">
                  <c:v>0.99999000000000005</c:v>
                </c:pt>
                <c:pt idx="58">
                  <c:v>0.99997999999999998</c:v>
                </c:pt>
                <c:pt idx="59">
                  <c:v>0.99997999999999998</c:v>
                </c:pt>
                <c:pt idx="60">
                  <c:v>0.99999000000000005</c:v>
                </c:pt>
                <c:pt idx="61">
                  <c:v>0.99997999999999998</c:v>
                </c:pt>
                <c:pt idx="62">
                  <c:v>0.99997999999999998</c:v>
                </c:pt>
                <c:pt idx="63">
                  <c:v>0.99997999999999998</c:v>
                </c:pt>
                <c:pt idx="64">
                  <c:v>0.99999000000000005</c:v>
                </c:pt>
                <c:pt idx="65">
                  <c:v>0.99999000000000005</c:v>
                </c:pt>
                <c:pt idx="66">
                  <c:v>0.99999000000000005</c:v>
                </c:pt>
                <c:pt idx="67">
                  <c:v>0.99999000000000005</c:v>
                </c:pt>
                <c:pt idx="68">
                  <c:v>0.99997999999999998</c:v>
                </c:pt>
                <c:pt idx="69">
                  <c:v>0.99997999999999998</c:v>
                </c:pt>
                <c:pt idx="70">
                  <c:v>0.99999000000000005</c:v>
                </c:pt>
                <c:pt idx="71">
                  <c:v>0.99997999999999998</c:v>
                </c:pt>
                <c:pt idx="72">
                  <c:v>0.99997999999999998</c:v>
                </c:pt>
                <c:pt idx="73">
                  <c:v>0.99999000000000005</c:v>
                </c:pt>
                <c:pt idx="74">
                  <c:v>0.99999000000000005</c:v>
                </c:pt>
                <c:pt idx="75">
                  <c:v>0.99997999999999998</c:v>
                </c:pt>
                <c:pt idx="76">
                  <c:v>1</c:v>
                </c:pt>
                <c:pt idx="77">
                  <c:v>0.99997999999999998</c:v>
                </c:pt>
                <c:pt idx="78">
                  <c:v>0.99999000000000005</c:v>
                </c:pt>
                <c:pt idx="79">
                  <c:v>0.99997999999999998</c:v>
                </c:pt>
                <c:pt idx="80">
                  <c:v>1</c:v>
                </c:pt>
                <c:pt idx="81">
                  <c:v>0.99997999999999998</c:v>
                </c:pt>
                <c:pt idx="82">
                  <c:v>0.99997999999999998</c:v>
                </c:pt>
                <c:pt idx="83">
                  <c:v>0.99997999999999998</c:v>
                </c:pt>
                <c:pt idx="84">
                  <c:v>0.99997999999999998</c:v>
                </c:pt>
                <c:pt idx="85">
                  <c:v>0.99999000000000005</c:v>
                </c:pt>
                <c:pt idx="86">
                  <c:v>0.99999000000000005</c:v>
                </c:pt>
                <c:pt idx="87">
                  <c:v>0.99997999999999998</c:v>
                </c:pt>
                <c:pt idx="88">
                  <c:v>0.99999000000000005</c:v>
                </c:pt>
                <c:pt idx="89">
                  <c:v>1</c:v>
                </c:pt>
                <c:pt idx="90">
                  <c:v>0.99999000000000005</c:v>
                </c:pt>
                <c:pt idx="91">
                  <c:v>0.99999000000000005</c:v>
                </c:pt>
                <c:pt idx="92">
                  <c:v>0.99999000000000005</c:v>
                </c:pt>
                <c:pt idx="93">
                  <c:v>0.99999000000000005</c:v>
                </c:pt>
                <c:pt idx="94">
                  <c:v>1</c:v>
                </c:pt>
                <c:pt idx="95">
                  <c:v>1</c:v>
                </c:pt>
                <c:pt idx="96">
                  <c:v>0.99999000000000005</c:v>
                </c:pt>
                <c:pt idx="97">
                  <c:v>1</c:v>
                </c:pt>
                <c:pt idx="98">
                  <c:v>0.99997999999999998</c:v>
                </c:pt>
                <c:pt idx="99">
                  <c:v>0.99999000000000005</c:v>
                </c:pt>
                <c:pt idx="100">
                  <c:v>1</c:v>
                </c:pt>
                <c:pt idx="101">
                  <c:v>1</c:v>
                </c:pt>
                <c:pt idx="102">
                  <c:v>1</c:v>
                </c:pt>
                <c:pt idx="103">
                  <c:v>0.99997999999999998</c:v>
                </c:pt>
                <c:pt idx="104">
                  <c:v>0.99997999999999998</c:v>
                </c:pt>
                <c:pt idx="105">
                  <c:v>1</c:v>
                </c:pt>
                <c:pt idx="106">
                  <c:v>1</c:v>
                </c:pt>
                <c:pt idx="107">
                  <c:v>0.99997999999999998</c:v>
                </c:pt>
                <c:pt idx="108">
                  <c:v>0.99999000000000005</c:v>
                </c:pt>
                <c:pt idx="109">
                  <c:v>0.99997999999999998</c:v>
                </c:pt>
                <c:pt idx="110">
                  <c:v>0.99997999999999998</c:v>
                </c:pt>
                <c:pt idx="111">
                  <c:v>1</c:v>
                </c:pt>
                <c:pt idx="112">
                  <c:v>1</c:v>
                </c:pt>
                <c:pt idx="113">
                  <c:v>0.99997999999999998</c:v>
                </c:pt>
                <c:pt idx="114">
                  <c:v>0.99999000000000005</c:v>
                </c:pt>
                <c:pt idx="115">
                  <c:v>0.99999000000000005</c:v>
                </c:pt>
                <c:pt idx="116">
                  <c:v>0.99999000000000005</c:v>
                </c:pt>
                <c:pt idx="117">
                  <c:v>0.99997999999999998</c:v>
                </c:pt>
                <c:pt idx="118">
                  <c:v>0.99997999999999998</c:v>
                </c:pt>
                <c:pt idx="119">
                  <c:v>0.99999000000000005</c:v>
                </c:pt>
                <c:pt idx="120">
                  <c:v>0.99997999999999998</c:v>
                </c:pt>
                <c:pt idx="121">
                  <c:v>1</c:v>
                </c:pt>
                <c:pt idx="122">
                  <c:v>1</c:v>
                </c:pt>
                <c:pt idx="123">
                  <c:v>0.99997999999999998</c:v>
                </c:pt>
                <c:pt idx="124">
                  <c:v>0.99999000000000005</c:v>
                </c:pt>
                <c:pt idx="125">
                  <c:v>0.99999000000000005</c:v>
                </c:pt>
                <c:pt idx="126">
                  <c:v>0.99997999999999998</c:v>
                </c:pt>
                <c:pt idx="127">
                  <c:v>1</c:v>
                </c:pt>
                <c:pt idx="128">
                  <c:v>0.99997999999999998</c:v>
                </c:pt>
                <c:pt idx="129">
                  <c:v>0.99999000000000005</c:v>
                </c:pt>
                <c:pt idx="130">
                  <c:v>0.99999000000000005</c:v>
                </c:pt>
                <c:pt idx="131">
                  <c:v>0.99997999999999998</c:v>
                </c:pt>
                <c:pt idx="132">
                  <c:v>0.99999000000000005</c:v>
                </c:pt>
                <c:pt idx="133">
                  <c:v>0.99997999999999998</c:v>
                </c:pt>
                <c:pt idx="134">
                  <c:v>0.99999000000000005</c:v>
                </c:pt>
                <c:pt idx="135">
                  <c:v>0.99999000000000005</c:v>
                </c:pt>
                <c:pt idx="136">
                  <c:v>0.99999000000000005</c:v>
                </c:pt>
                <c:pt idx="137">
                  <c:v>1</c:v>
                </c:pt>
                <c:pt idx="138">
                  <c:v>0.99997999999999998</c:v>
                </c:pt>
                <c:pt idx="139">
                  <c:v>0.99997999999999998</c:v>
                </c:pt>
                <c:pt idx="140">
                  <c:v>0.99997999999999998</c:v>
                </c:pt>
                <c:pt idx="141">
                  <c:v>1</c:v>
                </c:pt>
                <c:pt idx="142">
                  <c:v>1</c:v>
                </c:pt>
                <c:pt idx="143">
                  <c:v>0.99999000000000005</c:v>
                </c:pt>
                <c:pt idx="144">
                  <c:v>0.99999000000000005</c:v>
                </c:pt>
                <c:pt idx="145">
                  <c:v>0.99999000000000005</c:v>
                </c:pt>
                <c:pt idx="146">
                  <c:v>0.99999000000000005</c:v>
                </c:pt>
                <c:pt idx="147">
                  <c:v>0.99997999999999998</c:v>
                </c:pt>
                <c:pt idx="148">
                  <c:v>0.99997999999999998</c:v>
                </c:pt>
                <c:pt idx="149">
                  <c:v>0.99999000000000005</c:v>
                </c:pt>
                <c:pt idx="150">
                  <c:v>0.99999000000000005</c:v>
                </c:pt>
                <c:pt idx="151">
                  <c:v>0.99997999999999998</c:v>
                </c:pt>
                <c:pt idx="152">
                  <c:v>1</c:v>
                </c:pt>
                <c:pt idx="153">
                  <c:v>0.99999000000000005</c:v>
                </c:pt>
                <c:pt idx="154">
                  <c:v>0.99997999999999998</c:v>
                </c:pt>
                <c:pt idx="155">
                  <c:v>0.99999000000000005</c:v>
                </c:pt>
                <c:pt idx="156">
                  <c:v>0.99997999999999998</c:v>
                </c:pt>
                <c:pt idx="157">
                  <c:v>0.99999000000000005</c:v>
                </c:pt>
                <c:pt idx="158">
                  <c:v>0.99999000000000005</c:v>
                </c:pt>
                <c:pt idx="159">
                  <c:v>0.99997999999999998</c:v>
                </c:pt>
                <c:pt idx="160">
                  <c:v>0.99997999999999998</c:v>
                </c:pt>
                <c:pt idx="161">
                  <c:v>0.99997999999999998</c:v>
                </c:pt>
                <c:pt idx="162">
                  <c:v>0.99997999999999998</c:v>
                </c:pt>
                <c:pt idx="163">
                  <c:v>0.99999000000000005</c:v>
                </c:pt>
                <c:pt idx="164">
                  <c:v>0.99997999999999998</c:v>
                </c:pt>
                <c:pt idx="165">
                  <c:v>0.99997999999999998</c:v>
                </c:pt>
                <c:pt idx="166">
                  <c:v>0.99997999999999998</c:v>
                </c:pt>
                <c:pt idx="167">
                  <c:v>0.99997999999999998</c:v>
                </c:pt>
                <c:pt idx="168">
                  <c:v>0.99999000000000005</c:v>
                </c:pt>
                <c:pt idx="169">
                  <c:v>0.99997999999999998</c:v>
                </c:pt>
                <c:pt idx="170">
                  <c:v>0.99999000000000005</c:v>
                </c:pt>
                <c:pt idx="171">
                  <c:v>1</c:v>
                </c:pt>
                <c:pt idx="172">
                  <c:v>0.99997999999999998</c:v>
                </c:pt>
                <c:pt idx="173">
                  <c:v>1</c:v>
                </c:pt>
                <c:pt idx="174">
                  <c:v>0.99999000000000005</c:v>
                </c:pt>
                <c:pt idx="175">
                  <c:v>0.99999000000000005</c:v>
                </c:pt>
                <c:pt idx="176">
                  <c:v>0.99999000000000005</c:v>
                </c:pt>
                <c:pt idx="177">
                  <c:v>0.99999000000000005</c:v>
                </c:pt>
                <c:pt idx="178">
                  <c:v>0.99999000000000005</c:v>
                </c:pt>
                <c:pt idx="179">
                  <c:v>0.99997999999999998</c:v>
                </c:pt>
                <c:pt idx="180">
                  <c:v>0.99997999999999998</c:v>
                </c:pt>
                <c:pt idx="181">
                  <c:v>0.99999000000000005</c:v>
                </c:pt>
                <c:pt idx="182">
                  <c:v>1</c:v>
                </c:pt>
                <c:pt idx="183">
                  <c:v>1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0.99999000000000005</c:v>
                </c:pt>
                <c:pt idx="188">
                  <c:v>0.99997999999999998</c:v>
                </c:pt>
                <c:pt idx="189">
                  <c:v>0.99997999999999998</c:v>
                </c:pt>
                <c:pt idx="190">
                  <c:v>1</c:v>
                </c:pt>
                <c:pt idx="191">
                  <c:v>0.99999000000000005</c:v>
                </c:pt>
                <c:pt idx="192">
                  <c:v>0.99997999999999998</c:v>
                </c:pt>
                <c:pt idx="193">
                  <c:v>0.99997999999999998</c:v>
                </c:pt>
                <c:pt idx="194">
                  <c:v>1</c:v>
                </c:pt>
                <c:pt idx="195">
                  <c:v>0.99999000000000005</c:v>
                </c:pt>
                <c:pt idx="196">
                  <c:v>1</c:v>
                </c:pt>
                <c:pt idx="197">
                  <c:v>0.99999000000000005</c:v>
                </c:pt>
                <c:pt idx="198">
                  <c:v>0.99999000000000005</c:v>
                </c:pt>
                <c:pt idx="199">
                  <c:v>0.99997999999999998</c:v>
                </c:pt>
                <c:pt idx="200">
                  <c:v>0.99997999999999998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31D-42A3-9483-AE4FCF8C75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9902783"/>
        <c:axId val="1169903615"/>
      </c:lineChart>
      <c:lineChart>
        <c:grouping val="standard"/>
        <c:varyColors val="0"/>
        <c:ser>
          <c:idx val="1"/>
          <c:order val="1"/>
          <c:tx>
            <c:strRef>
              <c:f>Sheet1!$E$46</c:f>
              <c:strCache>
                <c:ptCount val="1"/>
                <c:pt idx="0">
                  <c:v>Distance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Sheet1!$C$47:$C$247</c:f>
              <c:numCache>
                <c:formatCode>General</c:formatCode>
                <c:ptCount val="2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</c:numCache>
            </c:numRef>
          </c:cat>
          <c:val>
            <c:numRef>
              <c:f>Sheet1!$E$47:$E$247</c:f>
              <c:numCache>
                <c:formatCode>0.00E+00</c:formatCode>
                <c:ptCount val="201"/>
                <c:pt idx="1">
                  <c:v>6.6035200000000001E-4</c:v>
                </c:pt>
                <c:pt idx="2">
                  <c:v>6.10325E-4</c:v>
                </c:pt>
                <c:pt idx="3">
                  <c:v>5.3324299999999998E-4</c:v>
                </c:pt>
                <c:pt idx="4">
                  <c:v>4.5984699999999999E-4</c:v>
                </c:pt>
                <c:pt idx="5">
                  <c:v>4.0602200000000002E-4</c:v>
                </c:pt>
                <c:pt idx="6">
                  <c:v>3.98601E-4</c:v>
                </c:pt>
                <c:pt idx="7">
                  <c:v>3.5923500000000001E-4</c:v>
                </c:pt>
                <c:pt idx="8">
                  <c:v>3.1328699999999998E-4</c:v>
                </c:pt>
                <c:pt idx="9">
                  <c:v>2.7283E-4</c:v>
                </c:pt>
                <c:pt idx="10">
                  <c:v>3.57365E-4</c:v>
                </c:pt>
                <c:pt idx="11">
                  <c:v>2.7305500000000002E-4</c:v>
                </c:pt>
                <c:pt idx="12">
                  <c:v>2.6487199999999998E-4</c:v>
                </c:pt>
                <c:pt idx="13">
                  <c:v>2.68165E-4</c:v>
                </c:pt>
                <c:pt idx="14">
                  <c:v>2.5582399999999998E-4</c:v>
                </c:pt>
                <c:pt idx="15">
                  <c:v>1.94909E-4</c:v>
                </c:pt>
                <c:pt idx="16">
                  <c:v>1.5620099999999999E-4</c:v>
                </c:pt>
                <c:pt idx="17">
                  <c:v>8.5470999999999995E-5</c:v>
                </c:pt>
                <c:pt idx="18">
                  <c:v>5.6290399999999999E-5</c:v>
                </c:pt>
                <c:pt idx="19">
                  <c:v>1.2160200000000001E-4</c:v>
                </c:pt>
                <c:pt idx="20">
                  <c:v>1.2379700000000001E-4</c:v>
                </c:pt>
                <c:pt idx="21">
                  <c:v>1.2413699999999999E-4</c:v>
                </c:pt>
                <c:pt idx="22">
                  <c:v>1.2436000000000001E-4</c:v>
                </c:pt>
                <c:pt idx="23">
                  <c:v>1.2651599999999999E-4</c:v>
                </c:pt>
                <c:pt idx="24">
                  <c:v>1.3060900000000001E-4</c:v>
                </c:pt>
                <c:pt idx="25">
                  <c:v>1.3264700000000001E-4</c:v>
                </c:pt>
                <c:pt idx="26">
                  <c:v>1.3353599999999999E-4</c:v>
                </c:pt>
                <c:pt idx="27">
                  <c:v>1.3709E-4</c:v>
                </c:pt>
                <c:pt idx="28">
                  <c:v>1.35969E-4</c:v>
                </c:pt>
                <c:pt idx="29">
                  <c:v>1.3118299999999999E-4</c:v>
                </c:pt>
                <c:pt idx="30">
                  <c:v>1.33141E-4</c:v>
                </c:pt>
                <c:pt idx="31">
                  <c:v>1.2440500000000001E-4</c:v>
                </c:pt>
                <c:pt idx="32">
                  <c:v>1.24673E-4</c:v>
                </c:pt>
                <c:pt idx="33">
                  <c:v>1.2346699999999999E-4</c:v>
                </c:pt>
                <c:pt idx="34">
                  <c:v>1.2697899999999999E-4</c:v>
                </c:pt>
                <c:pt idx="35">
                  <c:v>1.3538499999999999E-4</c:v>
                </c:pt>
                <c:pt idx="36">
                  <c:v>1.383E-4</c:v>
                </c:pt>
                <c:pt idx="37">
                  <c:v>1.4275600000000001E-4</c:v>
                </c:pt>
                <c:pt idx="38">
                  <c:v>1.42874E-4</c:v>
                </c:pt>
                <c:pt idx="39">
                  <c:v>1.2970399999999999E-4</c:v>
                </c:pt>
                <c:pt idx="40">
                  <c:v>1.3053399999999999E-4</c:v>
                </c:pt>
                <c:pt idx="41">
                  <c:v>1.31428E-4</c:v>
                </c:pt>
                <c:pt idx="42">
                  <c:v>1.34015E-4</c:v>
                </c:pt>
                <c:pt idx="43">
                  <c:v>1.4360499999999999E-4</c:v>
                </c:pt>
                <c:pt idx="44">
                  <c:v>1.4478200000000001E-4</c:v>
                </c:pt>
                <c:pt idx="45">
                  <c:v>1.5025699999999999E-4</c:v>
                </c:pt>
                <c:pt idx="46">
                  <c:v>1.4681399999999999E-4</c:v>
                </c:pt>
                <c:pt idx="47">
                  <c:v>1.5467500000000001E-4</c:v>
                </c:pt>
                <c:pt idx="48">
                  <c:v>1.5743300000000001E-4</c:v>
                </c:pt>
                <c:pt idx="49">
                  <c:v>1.4406799999999999E-4</c:v>
                </c:pt>
                <c:pt idx="50">
                  <c:v>1.4707399999999999E-4</c:v>
                </c:pt>
                <c:pt idx="51">
                  <c:v>1.46978E-4</c:v>
                </c:pt>
                <c:pt idx="52">
                  <c:v>1.4555199999999999E-4</c:v>
                </c:pt>
                <c:pt idx="53">
                  <c:v>1.4300200000000001E-4</c:v>
                </c:pt>
                <c:pt idx="54">
                  <c:v>1.43459E-4</c:v>
                </c:pt>
                <c:pt idx="55">
                  <c:v>1.37687E-4</c:v>
                </c:pt>
                <c:pt idx="56">
                  <c:v>1.3283300000000001E-4</c:v>
                </c:pt>
                <c:pt idx="57">
                  <c:v>1.32399E-4</c:v>
                </c:pt>
                <c:pt idx="58">
                  <c:v>1.31008E-4</c:v>
                </c:pt>
                <c:pt idx="59">
                  <c:v>1.2981399999999999E-4</c:v>
                </c:pt>
                <c:pt idx="60">
                  <c:v>1.2125000000000001E-4</c:v>
                </c:pt>
                <c:pt idx="61">
                  <c:v>1.2397999999999999E-4</c:v>
                </c:pt>
                <c:pt idx="62">
                  <c:v>1.2487300000000001E-4</c:v>
                </c:pt>
                <c:pt idx="63">
                  <c:v>1.2416200000000001E-4</c:v>
                </c:pt>
                <c:pt idx="64">
                  <c:v>1.18509E-4</c:v>
                </c:pt>
                <c:pt idx="65">
                  <c:v>1.2290099999999999E-4</c:v>
                </c:pt>
                <c:pt idx="66">
                  <c:v>1.2238900000000001E-4</c:v>
                </c:pt>
                <c:pt idx="67">
                  <c:v>1.1145399999999999E-4</c:v>
                </c:pt>
                <c:pt idx="68">
                  <c:v>1.12957E-4</c:v>
                </c:pt>
                <c:pt idx="69">
                  <c:v>1.13288E-4</c:v>
                </c:pt>
                <c:pt idx="70">
                  <c:v>1.12685E-4</c:v>
                </c:pt>
                <c:pt idx="71">
                  <c:v>1.13579E-4</c:v>
                </c:pt>
                <c:pt idx="72">
                  <c:v>1.1272E-4</c:v>
                </c:pt>
                <c:pt idx="73">
                  <c:v>1.1577400000000001E-4</c:v>
                </c:pt>
                <c:pt idx="74">
                  <c:v>1.14246E-4</c:v>
                </c:pt>
                <c:pt idx="75">
                  <c:v>1.16125E-4</c:v>
                </c:pt>
                <c:pt idx="76">
                  <c:v>1.2282300000000001E-4</c:v>
                </c:pt>
                <c:pt idx="77">
                  <c:v>1.22891E-4</c:v>
                </c:pt>
                <c:pt idx="78">
                  <c:v>1.26279E-4</c:v>
                </c:pt>
                <c:pt idx="79">
                  <c:v>1.2525000000000001E-4</c:v>
                </c:pt>
                <c:pt idx="80">
                  <c:v>1.13974E-4</c:v>
                </c:pt>
                <c:pt idx="81">
                  <c:v>1.13878E-4</c:v>
                </c:pt>
                <c:pt idx="82">
                  <c:v>1.12961E-4</c:v>
                </c:pt>
                <c:pt idx="83">
                  <c:v>1.13414E-4</c:v>
                </c:pt>
                <c:pt idx="84">
                  <c:v>1.12471E-4</c:v>
                </c:pt>
                <c:pt idx="85">
                  <c:v>1.18442E-4</c:v>
                </c:pt>
                <c:pt idx="86">
                  <c:v>1.15257E-4</c:v>
                </c:pt>
                <c:pt idx="87">
                  <c:v>1.16649E-4</c:v>
                </c:pt>
                <c:pt idx="88">
                  <c:v>1.15363E-4</c:v>
                </c:pt>
                <c:pt idx="89">
                  <c:v>1.07224E-4</c:v>
                </c:pt>
                <c:pt idx="90">
                  <c:v>1.10646E-4</c:v>
                </c:pt>
                <c:pt idx="91">
                  <c:v>1.12216E-4</c:v>
                </c:pt>
                <c:pt idx="92">
                  <c:v>1.05225E-4</c:v>
                </c:pt>
                <c:pt idx="93">
                  <c:v>1.0423E-4</c:v>
                </c:pt>
                <c:pt idx="94">
                  <c:v>1.04516E-4</c:v>
                </c:pt>
                <c:pt idx="95">
                  <c:v>1.0038E-4</c:v>
                </c:pt>
                <c:pt idx="96">
                  <c:v>1.00581E-4</c:v>
                </c:pt>
                <c:pt idx="97">
                  <c:v>9.1556099999999996E-5</c:v>
                </c:pt>
                <c:pt idx="98">
                  <c:v>9.2330099999999999E-5</c:v>
                </c:pt>
                <c:pt idx="99">
                  <c:v>8.8684399999999994E-5</c:v>
                </c:pt>
                <c:pt idx="100">
                  <c:v>9.0993000000000001E-5</c:v>
                </c:pt>
                <c:pt idx="101">
                  <c:v>1.0225000000000001E-4</c:v>
                </c:pt>
                <c:pt idx="102">
                  <c:v>1.07258E-4</c:v>
                </c:pt>
                <c:pt idx="103">
                  <c:v>1.05518E-4</c:v>
                </c:pt>
                <c:pt idx="104">
                  <c:v>1.05622E-4</c:v>
                </c:pt>
                <c:pt idx="105">
                  <c:v>1.1610199999999999E-4</c:v>
                </c:pt>
                <c:pt idx="106">
                  <c:v>1.2651700000000001E-4</c:v>
                </c:pt>
                <c:pt idx="107">
                  <c:v>1.26537E-4</c:v>
                </c:pt>
                <c:pt idx="108">
                  <c:v>1.3456399999999999E-4</c:v>
                </c:pt>
                <c:pt idx="109">
                  <c:v>1.3456399999999999E-4</c:v>
                </c:pt>
                <c:pt idx="110">
                  <c:v>1.3473399999999999E-4</c:v>
                </c:pt>
                <c:pt idx="111">
                  <c:v>1.24497E-4</c:v>
                </c:pt>
                <c:pt idx="112">
                  <c:v>1.3232900000000001E-4</c:v>
                </c:pt>
                <c:pt idx="113">
                  <c:v>1.3238799999999999E-4</c:v>
                </c:pt>
                <c:pt idx="114">
                  <c:v>1.3575800000000001E-4</c:v>
                </c:pt>
                <c:pt idx="115">
                  <c:v>1.3443600000000001E-4</c:v>
                </c:pt>
                <c:pt idx="116">
                  <c:v>1.32698E-4</c:v>
                </c:pt>
                <c:pt idx="117">
                  <c:v>1.3143200000000001E-4</c:v>
                </c:pt>
                <c:pt idx="118">
                  <c:v>1.3165E-4</c:v>
                </c:pt>
                <c:pt idx="119">
                  <c:v>1.2932699999999999E-4</c:v>
                </c:pt>
                <c:pt idx="120">
                  <c:v>1.2798599999999999E-4</c:v>
                </c:pt>
                <c:pt idx="121">
                  <c:v>1.39052E-4</c:v>
                </c:pt>
                <c:pt idx="122">
                  <c:v>1.2942699999999999E-4</c:v>
                </c:pt>
                <c:pt idx="123">
                  <c:v>1.2781700000000001E-4</c:v>
                </c:pt>
                <c:pt idx="124">
                  <c:v>1.2867400000000001E-4</c:v>
                </c:pt>
                <c:pt idx="125">
                  <c:v>1.32273E-4</c:v>
                </c:pt>
                <c:pt idx="126">
                  <c:v>1.3347899999999999E-4</c:v>
                </c:pt>
                <c:pt idx="127">
                  <c:v>1.44664E-4</c:v>
                </c:pt>
                <c:pt idx="128">
                  <c:v>1.4573400000000001E-4</c:v>
                </c:pt>
                <c:pt idx="129">
                  <c:v>1.42626E-4</c:v>
                </c:pt>
                <c:pt idx="130">
                  <c:v>1.4002799999999999E-4</c:v>
                </c:pt>
                <c:pt idx="131">
                  <c:v>1.4094800000000001E-4</c:v>
                </c:pt>
                <c:pt idx="132">
                  <c:v>1.3443799999999999E-4</c:v>
                </c:pt>
                <c:pt idx="133">
                  <c:v>1.3436399999999999E-4</c:v>
                </c:pt>
                <c:pt idx="134">
                  <c:v>1.3469900000000001E-4</c:v>
                </c:pt>
                <c:pt idx="135">
                  <c:v>1.3291999999999999E-4</c:v>
                </c:pt>
                <c:pt idx="136">
                  <c:v>1.36995E-4</c:v>
                </c:pt>
                <c:pt idx="137">
                  <c:v>1.40846E-4</c:v>
                </c:pt>
                <c:pt idx="138">
                  <c:v>1.4123200000000001E-4</c:v>
                </c:pt>
                <c:pt idx="139">
                  <c:v>1.3765399999999999E-4</c:v>
                </c:pt>
                <c:pt idx="140">
                  <c:v>1.3831499999999999E-4</c:v>
                </c:pt>
                <c:pt idx="141">
                  <c:v>1.48923E-4</c:v>
                </c:pt>
                <c:pt idx="142">
                  <c:v>1.52597E-4</c:v>
                </c:pt>
                <c:pt idx="143">
                  <c:v>1.5190399999999999E-4</c:v>
                </c:pt>
                <c:pt idx="144">
                  <c:v>1.48541E-4</c:v>
                </c:pt>
                <c:pt idx="145">
                  <c:v>1.50197E-4</c:v>
                </c:pt>
                <c:pt idx="146">
                  <c:v>1.5379599999999999E-4</c:v>
                </c:pt>
                <c:pt idx="147">
                  <c:v>1.52931E-4</c:v>
                </c:pt>
                <c:pt idx="148">
                  <c:v>1.51817E-4</c:v>
                </c:pt>
                <c:pt idx="149">
                  <c:v>1.45444E-4</c:v>
                </c:pt>
                <c:pt idx="150">
                  <c:v>1.4363900000000001E-4</c:v>
                </c:pt>
                <c:pt idx="151">
                  <c:v>1.4637299999999999E-4</c:v>
                </c:pt>
                <c:pt idx="152">
                  <c:v>1.58426E-4</c:v>
                </c:pt>
                <c:pt idx="153">
                  <c:v>1.6156100000000001E-4</c:v>
                </c:pt>
                <c:pt idx="154">
                  <c:v>1.6028099999999999E-4</c:v>
                </c:pt>
                <c:pt idx="155">
                  <c:v>1.5113600000000001E-4</c:v>
                </c:pt>
                <c:pt idx="156">
                  <c:v>1.5113400000000001E-4</c:v>
                </c:pt>
                <c:pt idx="157">
                  <c:v>1.5384799999999999E-4</c:v>
                </c:pt>
                <c:pt idx="158">
                  <c:v>1.5012099999999999E-4</c:v>
                </c:pt>
                <c:pt idx="159">
                  <c:v>1.50116E-4</c:v>
                </c:pt>
                <c:pt idx="160">
                  <c:v>1.49925E-4</c:v>
                </c:pt>
                <c:pt idx="161">
                  <c:v>1.49383E-4</c:v>
                </c:pt>
                <c:pt idx="162">
                  <c:v>1.5154E-4</c:v>
                </c:pt>
                <c:pt idx="163">
                  <c:v>1.44821E-4</c:v>
                </c:pt>
                <c:pt idx="164">
                  <c:v>1.44368E-4</c:v>
                </c:pt>
                <c:pt idx="165">
                  <c:v>1.43604E-4</c:v>
                </c:pt>
                <c:pt idx="166">
                  <c:v>1.4398300000000001E-4</c:v>
                </c:pt>
                <c:pt idx="167">
                  <c:v>1.4407100000000001E-4</c:v>
                </c:pt>
                <c:pt idx="168">
                  <c:v>1.4743699999999999E-4</c:v>
                </c:pt>
                <c:pt idx="169">
                  <c:v>1.4655700000000001E-4</c:v>
                </c:pt>
                <c:pt idx="170">
                  <c:v>1.4717500000000001E-4</c:v>
                </c:pt>
                <c:pt idx="171">
                  <c:v>1.5553299999999999E-4</c:v>
                </c:pt>
                <c:pt idx="172">
                  <c:v>1.5647E-4</c:v>
                </c:pt>
                <c:pt idx="173">
                  <c:v>1.4992099999999999E-4</c:v>
                </c:pt>
                <c:pt idx="174">
                  <c:v>1.5379200000000001E-4</c:v>
                </c:pt>
                <c:pt idx="175">
                  <c:v>1.5249600000000001E-4</c:v>
                </c:pt>
                <c:pt idx="176">
                  <c:v>1.53554E-4</c:v>
                </c:pt>
                <c:pt idx="177">
                  <c:v>1.56751E-4</c:v>
                </c:pt>
                <c:pt idx="178">
                  <c:v>1.5443999999999999E-4</c:v>
                </c:pt>
                <c:pt idx="179">
                  <c:v>1.56954E-4</c:v>
                </c:pt>
                <c:pt idx="180">
                  <c:v>1.5628800000000001E-4</c:v>
                </c:pt>
                <c:pt idx="181">
                  <c:v>1.5603200000000001E-4</c:v>
                </c:pt>
                <c:pt idx="182">
                  <c:v>1.5472399999999999E-4</c:v>
                </c:pt>
                <c:pt idx="183">
                  <c:v>1.4022500000000001E-4</c:v>
                </c:pt>
                <c:pt idx="184">
                  <c:v>1.5275E-4</c:v>
                </c:pt>
                <c:pt idx="185">
                  <c:v>1.59622E-4</c:v>
                </c:pt>
                <c:pt idx="186">
                  <c:v>1.69944E-4</c:v>
                </c:pt>
                <c:pt idx="187">
                  <c:v>1.71662E-4</c:v>
                </c:pt>
                <c:pt idx="188">
                  <c:v>1.7138099999999999E-4</c:v>
                </c:pt>
                <c:pt idx="189">
                  <c:v>1.71342E-4</c:v>
                </c:pt>
                <c:pt idx="190">
                  <c:v>1.7041499999999999E-4</c:v>
                </c:pt>
                <c:pt idx="191">
                  <c:v>1.73766E-4</c:v>
                </c:pt>
                <c:pt idx="192">
                  <c:v>1.7173199999999999E-4</c:v>
                </c:pt>
                <c:pt idx="193">
                  <c:v>1.7165600000000001E-4</c:v>
                </c:pt>
                <c:pt idx="194">
                  <c:v>1.7919100000000001E-4</c:v>
                </c:pt>
                <c:pt idx="195">
                  <c:v>1.7003999999999999E-4</c:v>
                </c:pt>
                <c:pt idx="196">
                  <c:v>1.8062300000000001E-4</c:v>
                </c:pt>
                <c:pt idx="197">
                  <c:v>1.7541599999999999E-4</c:v>
                </c:pt>
                <c:pt idx="198">
                  <c:v>1.6766400000000001E-4</c:v>
                </c:pt>
                <c:pt idx="199">
                  <c:v>1.67591E-4</c:v>
                </c:pt>
                <c:pt idx="200">
                  <c:v>1.67591E-4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31D-42A3-9483-AE4FCF8C75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9894879"/>
        <c:axId val="1169893215"/>
      </c:lineChart>
      <c:catAx>
        <c:axId val="11699027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200"/>
                  <a:t>Epoch</a:t>
                </a:r>
                <a:endParaRPr lang="ja-JP" altLang="en-US" sz="1200"/>
              </a:p>
            </c:rich>
          </c:tx>
          <c:layout>
            <c:manualLayout>
              <c:xMode val="edge"/>
              <c:yMode val="edge"/>
              <c:x val="0.42684922004763431"/>
              <c:y val="0.8939280799683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03615"/>
        <c:crosses val="autoZero"/>
        <c:auto val="1"/>
        <c:lblAlgn val="ctr"/>
        <c:lblOffset val="100"/>
        <c:tickLblSkip val="50"/>
        <c:noMultiLvlLbl val="0"/>
      </c:catAx>
      <c:valAx>
        <c:axId val="1169903615"/>
        <c:scaling>
          <c:orientation val="minMax"/>
          <c:min val="0.9400000000000000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200"/>
                  <a:t>Accuracy</a:t>
                </a:r>
                <a:endParaRPr lang="ja-JP" altLang="en-US" sz="1200"/>
              </a:p>
            </c:rich>
          </c:tx>
          <c:layout>
            <c:manualLayout>
              <c:xMode val="edge"/>
              <c:yMode val="edge"/>
              <c:x val="2.7777777777777779E-3"/>
              <c:y val="0.375976232137649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02783"/>
        <c:crosses val="autoZero"/>
        <c:crossBetween val="between"/>
      </c:valAx>
      <c:valAx>
        <c:axId val="1169893215"/>
        <c:scaling>
          <c:orientation val="minMax"/>
          <c:min val="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200" b="1"/>
                  <a:t>Distance</a:t>
                </a:r>
                <a:endParaRPr lang="ja-JP" altLang="en-US" sz="1200" b="1"/>
              </a:p>
            </c:rich>
          </c:tx>
          <c:layout>
            <c:manualLayout>
              <c:xMode val="edge"/>
              <c:yMode val="edge"/>
              <c:x val="0.94852777777777775"/>
              <c:y val="0.382006415864683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894879"/>
        <c:crosses val="max"/>
        <c:crossBetween val="between"/>
        <c:majorUnit val="2.0000000000000006E-4"/>
      </c:valAx>
      <c:catAx>
        <c:axId val="11698948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9893215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813488827050282"/>
          <c:y val="0.27503222545896433"/>
          <c:w val="0.25686620910906321"/>
          <c:h val="0.24644194969232022"/>
        </c:manualLayout>
      </c:layout>
      <c:overlay val="1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ja-JP"/>
              <a:t>MNIST-MLPM</a:t>
            </a:r>
            <a:endParaRPr lang="ja-JP" altLang="en-US"/>
          </a:p>
        </c:rich>
      </c:tx>
      <c:layout>
        <c:manualLayout>
          <c:xMode val="edge"/>
          <c:yMode val="edge"/>
          <c:x val="0.39042213473315834"/>
          <c:y val="8.98330417031204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47890457133107"/>
          <c:y val="0.11874999999999998"/>
          <c:w val="0.66171879445403337"/>
          <c:h val="0.70976549708598569"/>
        </c:manualLayout>
      </c:layout>
      <c:lineChart>
        <c:grouping val="standard"/>
        <c:varyColors val="0"/>
        <c:ser>
          <c:idx val="0"/>
          <c:order val="0"/>
          <c:tx>
            <c:strRef>
              <c:f>Sheet1!$H$46</c:f>
              <c:strCache>
                <c:ptCount val="1"/>
                <c:pt idx="0">
                  <c:v>Accuracy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Sheet1!$G$47:$G$247</c:f>
              <c:numCache>
                <c:formatCode>General</c:formatCode>
                <c:ptCount val="2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</c:numCache>
            </c:numRef>
          </c:cat>
          <c:val>
            <c:numRef>
              <c:f>Sheet1!$H$47:$H$247</c:f>
              <c:numCache>
                <c:formatCode>General</c:formatCode>
                <c:ptCount val="201"/>
                <c:pt idx="1">
                  <c:v>0.94542000000000004</c:v>
                </c:pt>
                <c:pt idx="2">
                  <c:v>0.95901000000000003</c:v>
                </c:pt>
                <c:pt idx="3">
                  <c:v>0.97240000000000004</c:v>
                </c:pt>
                <c:pt idx="4">
                  <c:v>0.97996000000000005</c:v>
                </c:pt>
                <c:pt idx="5">
                  <c:v>0.98619000000000001</c:v>
                </c:pt>
                <c:pt idx="6">
                  <c:v>0.99078999999999995</c:v>
                </c:pt>
                <c:pt idx="7">
                  <c:v>0.99202000000000001</c:v>
                </c:pt>
                <c:pt idx="8">
                  <c:v>0.99406000000000005</c:v>
                </c:pt>
                <c:pt idx="9">
                  <c:v>0.99580000000000002</c:v>
                </c:pt>
                <c:pt idx="10">
                  <c:v>0.99651999999999996</c:v>
                </c:pt>
                <c:pt idx="11">
                  <c:v>0.99672000000000005</c:v>
                </c:pt>
                <c:pt idx="12">
                  <c:v>0.99692000000000003</c:v>
                </c:pt>
                <c:pt idx="13">
                  <c:v>0.99763999999999997</c:v>
                </c:pt>
                <c:pt idx="14">
                  <c:v>0.99692000000000003</c:v>
                </c:pt>
                <c:pt idx="15">
                  <c:v>0.99712999999999996</c:v>
                </c:pt>
                <c:pt idx="16">
                  <c:v>0.99783999999999995</c:v>
                </c:pt>
                <c:pt idx="17">
                  <c:v>0.99865999999999999</c:v>
                </c:pt>
                <c:pt idx="18">
                  <c:v>0.99917</c:v>
                </c:pt>
                <c:pt idx="19">
                  <c:v>0.99958000000000002</c:v>
                </c:pt>
                <c:pt idx="20">
                  <c:v>0.99999000000000005</c:v>
                </c:pt>
                <c:pt idx="21">
                  <c:v>0.99997999999999998</c:v>
                </c:pt>
                <c:pt idx="22">
                  <c:v>1</c:v>
                </c:pt>
                <c:pt idx="23">
                  <c:v>0.99999000000000005</c:v>
                </c:pt>
                <c:pt idx="24">
                  <c:v>0.99999000000000005</c:v>
                </c:pt>
                <c:pt idx="25">
                  <c:v>0.99999000000000005</c:v>
                </c:pt>
                <c:pt idx="26">
                  <c:v>0.99999000000000005</c:v>
                </c:pt>
                <c:pt idx="27">
                  <c:v>1</c:v>
                </c:pt>
                <c:pt idx="28">
                  <c:v>0.99999000000000005</c:v>
                </c:pt>
                <c:pt idx="29">
                  <c:v>0.99999000000000005</c:v>
                </c:pt>
                <c:pt idx="30">
                  <c:v>0.99999000000000005</c:v>
                </c:pt>
                <c:pt idx="31">
                  <c:v>0.99997999999999998</c:v>
                </c:pt>
                <c:pt idx="32">
                  <c:v>0.99999000000000005</c:v>
                </c:pt>
                <c:pt idx="33">
                  <c:v>0.99999000000000005</c:v>
                </c:pt>
                <c:pt idx="34">
                  <c:v>0.99999000000000005</c:v>
                </c:pt>
                <c:pt idx="35">
                  <c:v>0.99999000000000005</c:v>
                </c:pt>
                <c:pt idx="36">
                  <c:v>1</c:v>
                </c:pt>
                <c:pt idx="37">
                  <c:v>0.99999000000000005</c:v>
                </c:pt>
                <c:pt idx="38">
                  <c:v>0.99997999999999998</c:v>
                </c:pt>
                <c:pt idx="39">
                  <c:v>1</c:v>
                </c:pt>
                <c:pt idx="40">
                  <c:v>1</c:v>
                </c:pt>
                <c:pt idx="41">
                  <c:v>0.99997999999999998</c:v>
                </c:pt>
                <c:pt idx="42">
                  <c:v>0.99999000000000005</c:v>
                </c:pt>
                <c:pt idx="43">
                  <c:v>1</c:v>
                </c:pt>
                <c:pt idx="44">
                  <c:v>0.99997999999999998</c:v>
                </c:pt>
                <c:pt idx="45">
                  <c:v>0.99999000000000005</c:v>
                </c:pt>
                <c:pt idx="46">
                  <c:v>0.99999000000000005</c:v>
                </c:pt>
                <c:pt idx="47">
                  <c:v>0.99999000000000005</c:v>
                </c:pt>
                <c:pt idx="48">
                  <c:v>0.99997999999999998</c:v>
                </c:pt>
                <c:pt idx="49">
                  <c:v>0.99997999999999998</c:v>
                </c:pt>
                <c:pt idx="50">
                  <c:v>0.99997999999999998</c:v>
                </c:pt>
                <c:pt idx="51">
                  <c:v>0.99999000000000005</c:v>
                </c:pt>
                <c:pt idx="52">
                  <c:v>0.99999000000000005</c:v>
                </c:pt>
                <c:pt idx="53">
                  <c:v>0.99999000000000005</c:v>
                </c:pt>
                <c:pt idx="54">
                  <c:v>0.99999000000000005</c:v>
                </c:pt>
                <c:pt idx="55">
                  <c:v>0.99997999999999998</c:v>
                </c:pt>
                <c:pt idx="56">
                  <c:v>1</c:v>
                </c:pt>
                <c:pt idx="57">
                  <c:v>0.99999000000000005</c:v>
                </c:pt>
                <c:pt idx="58">
                  <c:v>0.99999000000000005</c:v>
                </c:pt>
                <c:pt idx="59">
                  <c:v>0.99997999999999998</c:v>
                </c:pt>
                <c:pt idx="60">
                  <c:v>0.99999000000000005</c:v>
                </c:pt>
                <c:pt idx="61">
                  <c:v>0.99999000000000005</c:v>
                </c:pt>
                <c:pt idx="62">
                  <c:v>0.99997999999999998</c:v>
                </c:pt>
                <c:pt idx="63">
                  <c:v>0.99997999999999998</c:v>
                </c:pt>
                <c:pt idx="64">
                  <c:v>0.99997999999999998</c:v>
                </c:pt>
                <c:pt idx="65">
                  <c:v>0.99997999999999998</c:v>
                </c:pt>
                <c:pt idx="66">
                  <c:v>0.99999000000000005</c:v>
                </c:pt>
                <c:pt idx="67">
                  <c:v>0.99999000000000005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0.99999000000000005</c:v>
                </c:pt>
                <c:pt idx="72">
                  <c:v>0.99999000000000005</c:v>
                </c:pt>
                <c:pt idx="73">
                  <c:v>0.99999000000000005</c:v>
                </c:pt>
                <c:pt idx="74">
                  <c:v>0.99997999999999998</c:v>
                </c:pt>
                <c:pt idx="75">
                  <c:v>0.99999000000000005</c:v>
                </c:pt>
                <c:pt idx="76">
                  <c:v>0.99999000000000005</c:v>
                </c:pt>
                <c:pt idx="77">
                  <c:v>0.99997999999999998</c:v>
                </c:pt>
                <c:pt idx="78">
                  <c:v>0.99997999999999998</c:v>
                </c:pt>
                <c:pt idx="79">
                  <c:v>0.99999000000000005</c:v>
                </c:pt>
                <c:pt idx="80">
                  <c:v>0.99999000000000005</c:v>
                </c:pt>
                <c:pt idx="81">
                  <c:v>0.99997999999999998</c:v>
                </c:pt>
                <c:pt idx="82">
                  <c:v>0.99999000000000005</c:v>
                </c:pt>
                <c:pt idx="83">
                  <c:v>0.99999000000000005</c:v>
                </c:pt>
                <c:pt idx="84">
                  <c:v>0.99999000000000005</c:v>
                </c:pt>
                <c:pt idx="85">
                  <c:v>0.99997999999999998</c:v>
                </c:pt>
                <c:pt idx="86">
                  <c:v>0.99997999999999998</c:v>
                </c:pt>
                <c:pt idx="87">
                  <c:v>1</c:v>
                </c:pt>
                <c:pt idx="88">
                  <c:v>0.99999000000000005</c:v>
                </c:pt>
                <c:pt idx="89">
                  <c:v>0.99999000000000005</c:v>
                </c:pt>
                <c:pt idx="90">
                  <c:v>0.99999000000000005</c:v>
                </c:pt>
                <c:pt idx="91">
                  <c:v>0.99999000000000005</c:v>
                </c:pt>
                <c:pt idx="92">
                  <c:v>0.99999000000000005</c:v>
                </c:pt>
                <c:pt idx="93">
                  <c:v>0.99997999999999998</c:v>
                </c:pt>
                <c:pt idx="94">
                  <c:v>1</c:v>
                </c:pt>
                <c:pt idx="95">
                  <c:v>0.99999000000000005</c:v>
                </c:pt>
                <c:pt idx="96">
                  <c:v>1</c:v>
                </c:pt>
                <c:pt idx="97">
                  <c:v>0.99997999999999998</c:v>
                </c:pt>
                <c:pt idx="98">
                  <c:v>0.99999000000000005</c:v>
                </c:pt>
                <c:pt idx="99">
                  <c:v>0.99999000000000005</c:v>
                </c:pt>
                <c:pt idx="100">
                  <c:v>0.99999000000000005</c:v>
                </c:pt>
                <c:pt idx="101">
                  <c:v>0.99997999999999998</c:v>
                </c:pt>
                <c:pt idx="102">
                  <c:v>0.99997999999999998</c:v>
                </c:pt>
                <c:pt idx="103">
                  <c:v>0.99999000000000005</c:v>
                </c:pt>
                <c:pt idx="104">
                  <c:v>0.99999000000000005</c:v>
                </c:pt>
                <c:pt idx="105">
                  <c:v>0.99999000000000005</c:v>
                </c:pt>
                <c:pt idx="106">
                  <c:v>0.99999000000000005</c:v>
                </c:pt>
                <c:pt idx="107">
                  <c:v>1</c:v>
                </c:pt>
                <c:pt idx="108">
                  <c:v>0.99999000000000005</c:v>
                </c:pt>
                <c:pt idx="109">
                  <c:v>0.99997999999999998</c:v>
                </c:pt>
                <c:pt idx="110">
                  <c:v>0.99997999999999998</c:v>
                </c:pt>
                <c:pt idx="111">
                  <c:v>0.99999000000000005</c:v>
                </c:pt>
                <c:pt idx="112">
                  <c:v>1</c:v>
                </c:pt>
                <c:pt idx="113">
                  <c:v>0.99999000000000005</c:v>
                </c:pt>
                <c:pt idx="114">
                  <c:v>0.99997999999999998</c:v>
                </c:pt>
                <c:pt idx="115">
                  <c:v>0.99997999999999998</c:v>
                </c:pt>
                <c:pt idx="116">
                  <c:v>0.99999000000000005</c:v>
                </c:pt>
                <c:pt idx="117">
                  <c:v>0.99999000000000005</c:v>
                </c:pt>
                <c:pt idx="118">
                  <c:v>0.99997999999999998</c:v>
                </c:pt>
                <c:pt idx="119">
                  <c:v>0.99999000000000005</c:v>
                </c:pt>
                <c:pt idx="120">
                  <c:v>1</c:v>
                </c:pt>
                <c:pt idx="121">
                  <c:v>0.99999000000000005</c:v>
                </c:pt>
                <c:pt idx="122">
                  <c:v>0.99999000000000005</c:v>
                </c:pt>
                <c:pt idx="123">
                  <c:v>0.99999000000000005</c:v>
                </c:pt>
                <c:pt idx="124">
                  <c:v>0.99997999999999998</c:v>
                </c:pt>
                <c:pt idx="125">
                  <c:v>0.99997999999999998</c:v>
                </c:pt>
                <c:pt idx="126">
                  <c:v>0.99999000000000005</c:v>
                </c:pt>
                <c:pt idx="127">
                  <c:v>1</c:v>
                </c:pt>
                <c:pt idx="128">
                  <c:v>0.99999000000000005</c:v>
                </c:pt>
                <c:pt idx="129">
                  <c:v>0.99997999999999998</c:v>
                </c:pt>
                <c:pt idx="130">
                  <c:v>0.99999000000000005</c:v>
                </c:pt>
                <c:pt idx="131">
                  <c:v>0.99999000000000005</c:v>
                </c:pt>
                <c:pt idx="132">
                  <c:v>0.99999000000000005</c:v>
                </c:pt>
                <c:pt idx="133">
                  <c:v>1</c:v>
                </c:pt>
                <c:pt idx="134">
                  <c:v>0.99997999999999998</c:v>
                </c:pt>
                <c:pt idx="135">
                  <c:v>0.99997999999999998</c:v>
                </c:pt>
                <c:pt idx="136">
                  <c:v>0.99999000000000005</c:v>
                </c:pt>
                <c:pt idx="137">
                  <c:v>0.99997999999999998</c:v>
                </c:pt>
                <c:pt idx="138">
                  <c:v>0.99999000000000005</c:v>
                </c:pt>
                <c:pt idx="139">
                  <c:v>1</c:v>
                </c:pt>
                <c:pt idx="140">
                  <c:v>1</c:v>
                </c:pt>
                <c:pt idx="141">
                  <c:v>0.99999000000000005</c:v>
                </c:pt>
                <c:pt idx="142">
                  <c:v>1</c:v>
                </c:pt>
                <c:pt idx="143">
                  <c:v>0.99999000000000005</c:v>
                </c:pt>
                <c:pt idx="144">
                  <c:v>0.99997999999999998</c:v>
                </c:pt>
                <c:pt idx="145">
                  <c:v>0.99997999999999998</c:v>
                </c:pt>
                <c:pt idx="146">
                  <c:v>0.99999000000000005</c:v>
                </c:pt>
                <c:pt idx="147">
                  <c:v>1</c:v>
                </c:pt>
                <c:pt idx="148">
                  <c:v>0.99999000000000005</c:v>
                </c:pt>
                <c:pt idx="149">
                  <c:v>1</c:v>
                </c:pt>
                <c:pt idx="150">
                  <c:v>1</c:v>
                </c:pt>
                <c:pt idx="151">
                  <c:v>0.99999000000000005</c:v>
                </c:pt>
                <c:pt idx="152">
                  <c:v>0.99997999999999998</c:v>
                </c:pt>
                <c:pt idx="153">
                  <c:v>0.99999000000000005</c:v>
                </c:pt>
                <c:pt idx="154">
                  <c:v>0.99997999999999998</c:v>
                </c:pt>
                <c:pt idx="155">
                  <c:v>0.99997999999999998</c:v>
                </c:pt>
                <c:pt idx="156">
                  <c:v>1</c:v>
                </c:pt>
                <c:pt idx="157">
                  <c:v>0.99999000000000005</c:v>
                </c:pt>
                <c:pt idx="158">
                  <c:v>1</c:v>
                </c:pt>
                <c:pt idx="159">
                  <c:v>0.99997999999999998</c:v>
                </c:pt>
                <c:pt idx="160">
                  <c:v>0.99999000000000005</c:v>
                </c:pt>
                <c:pt idx="161">
                  <c:v>0.99999000000000005</c:v>
                </c:pt>
                <c:pt idx="162">
                  <c:v>0.99997999999999998</c:v>
                </c:pt>
                <c:pt idx="163">
                  <c:v>0.99999000000000005</c:v>
                </c:pt>
                <c:pt idx="164">
                  <c:v>0.99997999999999998</c:v>
                </c:pt>
                <c:pt idx="165">
                  <c:v>0.99997999999999998</c:v>
                </c:pt>
                <c:pt idx="166">
                  <c:v>0.99997999999999998</c:v>
                </c:pt>
                <c:pt idx="167">
                  <c:v>1</c:v>
                </c:pt>
                <c:pt idx="168">
                  <c:v>0.99999000000000005</c:v>
                </c:pt>
                <c:pt idx="169">
                  <c:v>0.99999000000000005</c:v>
                </c:pt>
                <c:pt idx="170">
                  <c:v>0.99999000000000005</c:v>
                </c:pt>
                <c:pt idx="171">
                  <c:v>0.99999000000000005</c:v>
                </c:pt>
                <c:pt idx="172">
                  <c:v>1</c:v>
                </c:pt>
                <c:pt idx="173">
                  <c:v>0.99999000000000005</c:v>
                </c:pt>
                <c:pt idx="174">
                  <c:v>0.99997999999999998</c:v>
                </c:pt>
                <c:pt idx="175">
                  <c:v>0.99999000000000005</c:v>
                </c:pt>
                <c:pt idx="176">
                  <c:v>1</c:v>
                </c:pt>
                <c:pt idx="177">
                  <c:v>0.99999000000000005</c:v>
                </c:pt>
                <c:pt idx="178">
                  <c:v>1</c:v>
                </c:pt>
                <c:pt idx="179">
                  <c:v>0.99999000000000005</c:v>
                </c:pt>
                <c:pt idx="180">
                  <c:v>0.99997999999999998</c:v>
                </c:pt>
                <c:pt idx="181">
                  <c:v>1</c:v>
                </c:pt>
                <c:pt idx="182">
                  <c:v>0.99999000000000005</c:v>
                </c:pt>
                <c:pt idx="183">
                  <c:v>0.99999000000000005</c:v>
                </c:pt>
                <c:pt idx="184">
                  <c:v>1</c:v>
                </c:pt>
                <c:pt idx="185">
                  <c:v>1</c:v>
                </c:pt>
                <c:pt idx="186">
                  <c:v>0.99999000000000005</c:v>
                </c:pt>
                <c:pt idx="187">
                  <c:v>0.99997999999999998</c:v>
                </c:pt>
                <c:pt idx="188">
                  <c:v>1</c:v>
                </c:pt>
                <c:pt idx="189">
                  <c:v>0.99999000000000005</c:v>
                </c:pt>
                <c:pt idx="190">
                  <c:v>0.99999000000000005</c:v>
                </c:pt>
                <c:pt idx="191">
                  <c:v>0.99999000000000005</c:v>
                </c:pt>
                <c:pt idx="192">
                  <c:v>1</c:v>
                </c:pt>
                <c:pt idx="193">
                  <c:v>0.99999000000000005</c:v>
                </c:pt>
                <c:pt idx="194">
                  <c:v>0.99999000000000005</c:v>
                </c:pt>
                <c:pt idx="195">
                  <c:v>0.99999000000000005</c:v>
                </c:pt>
                <c:pt idx="196">
                  <c:v>1</c:v>
                </c:pt>
                <c:pt idx="197">
                  <c:v>0.99997999999999998</c:v>
                </c:pt>
                <c:pt idx="198">
                  <c:v>0.99999000000000005</c:v>
                </c:pt>
                <c:pt idx="199">
                  <c:v>1</c:v>
                </c:pt>
                <c:pt idx="200">
                  <c:v>0.99997999999999998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A74-451A-B185-ECE682889C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9902783"/>
        <c:axId val="1169903615"/>
      </c:lineChart>
      <c:lineChart>
        <c:grouping val="standard"/>
        <c:varyColors val="0"/>
        <c:ser>
          <c:idx val="1"/>
          <c:order val="1"/>
          <c:tx>
            <c:strRef>
              <c:f>Sheet1!$I$46</c:f>
              <c:strCache>
                <c:ptCount val="1"/>
                <c:pt idx="0">
                  <c:v>Distance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Sheet1!$G$47:$G$247</c:f>
              <c:numCache>
                <c:formatCode>General</c:formatCode>
                <c:ptCount val="2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</c:numCache>
            </c:numRef>
          </c:cat>
          <c:val>
            <c:numRef>
              <c:f>Sheet1!$I$47:$I$247</c:f>
              <c:numCache>
                <c:formatCode>General</c:formatCode>
                <c:ptCount val="201"/>
                <c:pt idx="1">
                  <c:v>8.1200000000000005E-3</c:v>
                </c:pt>
                <c:pt idx="2">
                  <c:v>8.1799999999999998E-3</c:v>
                </c:pt>
                <c:pt idx="3">
                  <c:v>8.1300000000000001E-3</c:v>
                </c:pt>
                <c:pt idx="4">
                  <c:v>8.1700000000000002E-3</c:v>
                </c:pt>
                <c:pt idx="5">
                  <c:v>8.1099999999999992E-3</c:v>
                </c:pt>
                <c:pt idx="6">
                  <c:v>8.0700000000000008E-3</c:v>
                </c:pt>
                <c:pt idx="7">
                  <c:v>8.0599999999999995E-3</c:v>
                </c:pt>
                <c:pt idx="8">
                  <c:v>7.9699999999999997E-3</c:v>
                </c:pt>
                <c:pt idx="9">
                  <c:v>7.9600000000000001E-3</c:v>
                </c:pt>
                <c:pt idx="10">
                  <c:v>7.9500000000000005E-3</c:v>
                </c:pt>
                <c:pt idx="11">
                  <c:v>7.92E-3</c:v>
                </c:pt>
                <c:pt idx="12">
                  <c:v>7.8300000000000002E-3</c:v>
                </c:pt>
                <c:pt idx="13">
                  <c:v>7.7999999999999996E-3</c:v>
                </c:pt>
                <c:pt idx="14">
                  <c:v>7.7000000000000002E-3</c:v>
                </c:pt>
                <c:pt idx="15">
                  <c:v>7.6499999999999997E-3</c:v>
                </c:pt>
                <c:pt idx="16">
                  <c:v>7.6499999999999997E-3</c:v>
                </c:pt>
                <c:pt idx="17">
                  <c:v>7.5700000000000003E-3</c:v>
                </c:pt>
                <c:pt idx="18">
                  <c:v>7.5199999999999998E-3</c:v>
                </c:pt>
                <c:pt idx="19">
                  <c:v>7.5100000000000002E-3</c:v>
                </c:pt>
                <c:pt idx="20">
                  <c:v>7.5100000000000002E-3</c:v>
                </c:pt>
                <c:pt idx="21">
                  <c:v>7.5100000000000002E-3</c:v>
                </c:pt>
                <c:pt idx="22">
                  <c:v>7.5100000000000002E-3</c:v>
                </c:pt>
                <c:pt idx="23">
                  <c:v>7.5199999999999998E-3</c:v>
                </c:pt>
                <c:pt idx="24">
                  <c:v>7.5100000000000002E-3</c:v>
                </c:pt>
                <c:pt idx="25">
                  <c:v>7.5199999999999998E-3</c:v>
                </c:pt>
                <c:pt idx="26">
                  <c:v>7.5199999999999998E-3</c:v>
                </c:pt>
                <c:pt idx="27">
                  <c:v>7.5300000000000002E-3</c:v>
                </c:pt>
                <c:pt idx="28">
                  <c:v>7.5300000000000002E-3</c:v>
                </c:pt>
                <c:pt idx="29">
                  <c:v>7.5300000000000002E-3</c:v>
                </c:pt>
                <c:pt idx="30">
                  <c:v>7.5300000000000002E-3</c:v>
                </c:pt>
                <c:pt idx="31">
                  <c:v>7.5300000000000002E-3</c:v>
                </c:pt>
                <c:pt idx="32">
                  <c:v>7.5399999999999998E-3</c:v>
                </c:pt>
                <c:pt idx="33">
                  <c:v>7.5399999999999998E-3</c:v>
                </c:pt>
                <c:pt idx="34">
                  <c:v>7.5500000000000003E-3</c:v>
                </c:pt>
                <c:pt idx="35">
                  <c:v>7.5500000000000003E-3</c:v>
                </c:pt>
                <c:pt idx="36">
                  <c:v>7.5599999999999999E-3</c:v>
                </c:pt>
                <c:pt idx="37">
                  <c:v>7.5599999999999999E-3</c:v>
                </c:pt>
                <c:pt idx="38">
                  <c:v>7.5599999999999999E-3</c:v>
                </c:pt>
                <c:pt idx="39">
                  <c:v>7.5700000000000003E-3</c:v>
                </c:pt>
                <c:pt idx="40">
                  <c:v>7.5599999999999999E-3</c:v>
                </c:pt>
                <c:pt idx="41">
                  <c:v>7.5599999999999999E-3</c:v>
                </c:pt>
                <c:pt idx="42">
                  <c:v>7.5700000000000003E-3</c:v>
                </c:pt>
                <c:pt idx="43">
                  <c:v>7.5700000000000003E-3</c:v>
                </c:pt>
                <c:pt idx="44">
                  <c:v>7.5700000000000003E-3</c:v>
                </c:pt>
                <c:pt idx="45">
                  <c:v>7.5799999999999999E-3</c:v>
                </c:pt>
                <c:pt idx="46">
                  <c:v>7.5799999999999999E-3</c:v>
                </c:pt>
                <c:pt idx="47">
                  <c:v>7.5799999999999999E-3</c:v>
                </c:pt>
                <c:pt idx="48">
                  <c:v>7.5799999999999999E-3</c:v>
                </c:pt>
                <c:pt idx="49">
                  <c:v>7.5799999999999999E-3</c:v>
                </c:pt>
                <c:pt idx="50">
                  <c:v>7.5799999999999999E-3</c:v>
                </c:pt>
                <c:pt idx="51">
                  <c:v>7.5700000000000003E-3</c:v>
                </c:pt>
                <c:pt idx="52">
                  <c:v>7.5700000000000003E-3</c:v>
                </c:pt>
                <c:pt idx="53">
                  <c:v>7.5799999999999999E-3</c:v>
                </c:pt>
                <c:pt idx="54">
                  <c:v>7.5799999999999999E-3</c:v>
                </c:pt>
                <c:pt idx="55">
                  <c:v>7.5799999999999999E-3</c:v>
                </c:pt>
                <c:pt idx="56">
                  <c:v>7.5900000000000004E-3</c:v>
                </c:pt>
                <c:pt idx="57">
                  <c:v>7.5900000000000004E-3</c:v>
                </c:pt>
                <c:pt idx="58">
                  <c:v>7.5900000000000004E-3</c:v>
                </c:pt>
                <c:pt idx="59">
                  <c:v>7.5900000000000004E-3</c:v>
                </c:pt>
                <c:pt idx="60">
                  <c:v>7.5900000000000004E-3</c:v>
                </c:pt>
                <c:pt idx="61">
                  <c:v>7.5900000000000004E-3</c:v>
                </c:pt>
                <c:pt idx="62">
                  <c:v>7.5900000000000004E-3</c:v>
                </c:pt>
                <c:pt idx="63">
                  <c:v>7.5900000000000004E-3</c:v>
                </c:pt>
                <c:pt idx="64">
                  <c:v>7.5900000000000004E-3</c:v>
                </c:pt>
                <c:pt idx="65">
                  <c:v>7.5900000000000004E-3</c:v>
                </c:pt>
                <c:pt idx="66">
                  <c:v>7.5799999999999999E-3</c:v>
                </c:pt>
                <c:pt idx="67">
                  <c:v>7.5799999999999999E-3</c:v>
                </c:pt>
                <c:pt idx="68">
                  <c:v>7.5700000000000003E-3</c:v>
                </c:pt>
                <c:pt idx="69">
                  <c:v>7.5700000000000003E-3</c:v>
                </c:pt>
                <c:pt idx="70">
                  <c:v>7.5700000000000003E-3</c:v>
                </c:pt>
                <c:pt idx="71">
                  <c:v>7.5599999999999999E-3</c:v>
                </c:pt>
                <c:pt idx="72">
                  <c:v>7.5599999999999999E-3</c:v>
                </c:pt>
                <c:pt idx="73">
                  <c:v>7.5599999999999999E-3</c:v>
                </c:pt>
                <c:pt idx="74">
                  <c:v>7.5599999999999999E-3</c:v>
                </c:pt>
                <c:pt idx="75">
                  <c:v>7.5599999999999999E-3</c:v>
                </c:pt>
                <c:pt idx="76">
                  <c:v>7.5700000000000003E-3</c:v>
                </c:pt>
                <c:pt idx="77">
                  <c:v>7.5700000000000003E-3</c:v>
                </c:pt>
                <c:pt idx="78">
                  <c:v>7.5700000000000003E-3</c:v>
                </c:pt>
                <c:pt idx="79">
                  <c:v>7.5700000000000003E-3</c:v>
                </c:pt>
                <c:pt idx="80">
                  <c:v>7.5599999999999999E-3</c:v>
                </c:pt>
                <c:pt idx="81">
                  <c:v>7.5599999999999999E-3</c:v>
                </c:pt>
                <c:pt idx="82">
                  <c:v>7.5500000000000003E-3</c:v>
                </c:pt>
                <c:pt idx="83">
                  <c:v>7.5500000000000003E-3</c:v>
                </c:pt>
                <c:pt idx="84">
                  <c:v>7.5500000000000003E-3</c:v>
                </c:pt>
                <c:pt idx="85">
                  <c:v>7.5500000000000003E-3</c:v>
                </c:pt>
                <c:pt idx="86">
                  <c:v>7.5500000000000003E-3</c:v>
                </c:pt>
                <c:pt idx="87">
                  <c:v>7.5500000000000003E-3</c:v>
                </c:pt>
                <c:pt idx="88">
                  <c:v>7.5500000000000003E-3</c:v>
                </c:pt>
                <c:pt idx="89">
                  <c:v>7.5599999999999999E-3</c:v>
                </c:pt>
                <c:pt idx="90">
                  <c:v>7.5599999999999999E-3</c:v>
                </c:pt>
                <c:pt idx="91">
                  <c:v>7.5500000000000003E-3</c:v>
                </c:pt>
                <c:pt idx="92">
                  <c:v>7.5500000000000003E-3</c:v>
                </c:pt>
                <c:pt idx="93">
                  <c:v>7.5500000000000003E-3</c:v>
                </c:pt>
                <c:pt idx="94">
                  <c:v>7.5599999999999999E-3</c:v>
                </c:pt>
                <c:pt idx="95">
                  <c:v>7.5599999999999999E-3</c:v>
                </c:pt>
                <c:pt idx="96">
                  <c:v>7.5599999999999999E-3</c:v>
                </c:pt>
                <c:pt idx="97">
                  <c:v>7.5599999999999999E-3</c:v>
                </c:pt>
                <c:pt idx="98">
                  <c:v>7.5599999999999999E-3</c:v>
                </c:pt>
                <c:pt idx="99">
                  <c:v>7.5599999999999999E-3</c:v>
                </c:pt>
                <c:pt idx="100">
                  <c:v>7.5700000000000003E-3</c:v>
                </c:pt>
                <c:pt idx="101">
                  <c:v>7.5700000000000003E-3</c:v>
                </c:pt>
                <c:pt idx="102">
                  <c:v>7.5599999999999999E-3</c:v>
                </c:pt>
                <c:pt idx="103">
                  <c:v>7.5700000000000003E-3</c:v>
                </c:pt>
                <c:pt idx="104">
                  <c:v>7.5700000000000003E-3</c:v>
                </c:pt>
                <c:pt idx="105">
                  <c:v>7.5700000000000003E-3</c:v>
                </c:pt>
                <c:pt idx="106">
                  <c:v>7.5700000000000003E-3</c:v>
                </c:pt>
                <c:pt idx="107">
                  <c:v>7.5599999999999999E-3</c:v>
                </c:pt>
                <c:pt idx="108">
                  <c:v>7.5700000000000003E-3</c:v>
                </c:pt>
                <c:pt idx="109">
                  <c:v>7.5700000000000003E-3</c:v>
                </c:pt>
                <c:pt idx="110">
                  <c:v>7.5700000000000003E-3</c:v>
                </c:pt>
                <c:pt idx="111">
                  <c:v>7.5700000000000003E-3</c:v>
                </c:pt>
                <c:pt idx="112">
                  <c:v>7.5700000000000003E-3</c:v>
                </c:pt>
                <c:pt idx="113">
                  <c:v>7.5700000000000003E-3</c:v>
                </c:pt>
                <c:pt idx="114">
                  <c:v>7.5799999999999999E-3</c:v>
                </c:pt>
                <c:pt idx="115">
                  <c:v>7.5799999999999999E-3</c:v>
                </c:pt>
                <c:pt idx="116">
                  <c:v>7.5700000000000003E-3</c:v>
                </c:pt>
                <c:pt idx="117">
                  <c:v>7.5700000000000003E-3</c:v>
                </c:pt>
                <c:pt idx="118">
                  <c:v>7.5700000000000003E-3</c:v>
                </c:pt>
                <c:pt idx="119">
                  <c:v>7.5700000000000003E-3</c:v>
                </c:pt>
                <c:pt idx="120">
                  <c:v>7.5599999999999999E-3</c:v>
                </c:pt>
                <c:pt idx="121">
                  <c:v>7.5599999999999999E-3</c:v>
                </c:pt>
                <c:pt idx="122">
                  <c:v>7.5599999999999999E-3</c:v>
                </c:pt>
                <c:pt idx="123">
                  <c:v>7.5599999999999999E-3</c:v>
                </c:pt>
                <c:pt idx="124">
                  <c:v>7.5599999999999999E-3</c:v>
                </c:pt>
                <c:pt idx="125">
                  <c:v>7.5599999999999999E-3</c:v>
                </c:pt>
                <c:pt idx="126">
                  <c:v>7.5599999999999999E-3</c:v>
                </c:pt>
                <c:pt idx="127">
                  <c:v>7.5599999999999999E-3</c:v>
                </c:pt>
                <c:pt idx="128">
                  <c:v>7.5700000000000003E-3</c:v>
                </c:pt>
                <c:pt idx="129">
                  <c:v>7.5700000000000003E-3</c:v>
                </c:pt>
                <c:pt idx="130">
                  <c:v>7.5700000000000003E-3</c:v>
                </c:pt>
                <c:pt idx="131">
                  <c:v>7.5599999999999999E-3</c:v>
                </c:pt>
                <c:pt idx="132">
                  <c:v>7.5599999999999999E-3</c:v>
                </c:pt>
                <c:pt idx="133">
                  <c:v>7.5700000000000003E-3</c:v>
                </c:pt>
                <c:pt idx="134">
                  <c:v>7.5700000000000003E-3</c:v>
                </c:pt>
                <c:pt idx="135">
                  <c:v>7.5700000000000003E-3</c:v>
                </c:pt>
                <c:pt idx="136">
                  <c:v>7.5700000000000003E-3</c:v>
                </c:pt>
                <c:pt idx="137">
                  <c:v>7.5700000000000003E-3</c:v>
                </c:pt>
                <c:pt idx="138">
                  <c:v>7.5700000000000003E-3</c:v>
                </c:pt>
                <c:pt idx="139">
                  <c:v>7.5700000000000003E-3</c:v>
                </c:pt>
                <c:pt idx="140">
                  <c:v>7.5599999999999999E-3</c:v>
                </c:pt>
                <c:pt idx="141">
                  <c:v>7.5599999999999999E-3</c:v>
                </c:pt>
                <c:pt idx="142">
                  <c:v>7.5500000000000003E-3</c:v>
                </c:pt>
                <c:pt idx="143">
                  <c:v>7.5599999999999999E-3</c:v>
                </c:pt>
                <c:pt idx="144">
                  <c:v>7.5599999999999999E-3</c:v>
                </c:pt>
                <c:pt idx="145">
                  <c:v>7.5599999999999999E-3</c:v>
                </c:pt>
                <c:pt idx="146">
                  <c:v>7.5599999999999999E-3</c:v>
                </c:pt>
                <c:pt idx="147">
                  <c:v>7.5500000000000003E-3</c:v>
                </c:pt>
                <c:pt idx="148">
                  <c:v>7.5599999999999999E-3</c:v>
                </c:pt>
                <c:pt idx="149">
                  <c:v>7.5599999999999999E-3</c:v>
                </c:pt>
                <c:pt idx="150">
                  <c:v>7.5500000000000003E-3</c:v>
                </c:pt>
                <c:pt idx="151">
                  <c:v>7.5500000000000003E-3</c:v>
                </c:pt>
                <c:pt idx="152">
                  <c:v>7.5500000000000003E-3</c:v>
                </c:pt>
                <c:pt idx="153">
                  <c:v>7.5500000000000003E-3</c:v>
                </c:pt>
                <c:pt idx="154">
                  <c:v>7.5599999999999999E-3</c:v>
                </c:pt>
                <c:pt idx="155">
                  <c:v>7.5599999999999999E-3</c:v>
                </c:pt>
                <c:pt idx="156">
                  <c:v>7.5599999999999999E-3</c:v>
                </c:pt>
                <c:pt idx="157">
                  <c:v>7.5599999999999999E-3</c:v>
                </c:pt>
                <c:pt idx="158">
                  <c:v>7.5500000000000003E-3</c:v>
                </c:pt>
                <c:pt idx="159">
                  <c:v>7.5500000000000003E-3</c:v>
                </c:pt>
                <c:pt idx="160">
                  <c:v>7.5399999999999998E-3</c:v>
                </c:pt>
                <c:pt idx="161">
                  <c:v>7.5399999999999998E-3</c:v>
                </c:pt>
                <c:pt idx="162">
                  <c:v>7.5399999999999998E-3</c:v>
                </c:pt>
                <c:pt idx="163">
                  <c:v>7.5300000000000002E-3</c:v>
                </c:pt>
                <c:pt idx="164">
                  <c:v>7.5300000000000002E-3</c:v>
                </c:pt>
                <c:pt idx="165">
                  <c:v>7.5399999999999998E-3</c:v>
                </c:pt>
                <c:pt idx="166">
                  <c:v>7.5399999999999998E-3</c:v>
                </c:pt>
                <c:pt idx="167">
                  <c:v>7.5300000000000002E-3</c:v>
                </c:pt>
                <c:pt idx="168">
                  <c:v>7.5300000000000002E-3</c:v>
                </c:pt>
                <c:pt idx="169">
                  <c:v>7.5300000000000002E-3</c:v>
                </c:pt>
                <c:pt idx="170">
                  <c:v>7.5300000000000002E-3</c:v>
                </c:pt>
                <c:pt idx="171">
                  <c:v>7.5300000000000002E-3</c:v>
                </c:pt>
                <c:pt idx="172">
                  <c:v>7.5300000000000002E-3</c:v>
                </c:pt>
                <c:pt idx="173">
                  <c:v>7.5300000000000002E-3</c:v>
                </c:pt>
                <c:pt idx="174">
                  <c:v>7.5300000000000002E-3</c:v>
                </c:pt>
                <c:pt idx="175">
                  <c:v>7.5399999999999998E-3</c:v>
                </c:pt>
                <c:pt idx="176">
                  <c:v>7.5399999999999998E-3</c:v>
                </c:pt>
                <c:pt idx="177">
                  <c:v>7.5399999999999998E-3</c:v>
                </c:pt>
                <c:pt idx="178">
                  <c:v>7.5500000000000003E-3</c:v>
                </c:pt>
                <c:pt idx="179">
                  <c:v>7.5399999999999998E-3</c:v>
                </c:pt>
                <c:pt idx="180">
                  <c:v>7.5399999999999998E-3</c:v>
                </c:pt>
                <c:pt idx="181">
                  <c:v>7.5399999999999998E-3</c:v>
                </c:pt>
                <c:pt idx="182">
                  <c:v>7.5399999999999998E-3</c:v>
                </c:pt>
                <c:pt idx="183">
                  <c:v>7.5399999999999998E-3</c:v>
                </c:pt>
                <c:pt idx="184">
                  <c:v>7.5500000000000003E-3</c:v>
                </c:pt>
                <c:pt idx="185">
                  <c:v>7.5399999999999998E-3</c:v>
                </c:pt>
                <c:pt idx="186">
                  <c:v>7.5399999999999998E-3</c:v>
                </c:pt>
                <c:pt idx="187">
                  <c:v>7.5399999999999998E-3</c:v>
                </c:pt>
                <c:pt idx="188">
                  <c:v>7.5300000000000002E-3</c:v>
                </c:pt>
                <c:pt idx="189">
                  <c:v>7.5300000000000002E-3</c:v>
                </c:pt>
                <c:pt idx="190">
                  <c:v>7.5300000000000002E-3</c:v>
                </c:pt>
                <c:pt idx="191">
                  <c:v>7.5399999999999998E-3</c:v>
                </c:pt>
                <c:pt idx="192">
                  <c:v>7.5300000000000002E-3</c:v>
                </c:pt>
                <c:pt idx="193">
                  <c:v>7.5300000000000002E-3</c:v>
                </c:pt>
                <c:pt idx="194">
                  <c:v>7.5399999999999998E-3</c:v>
                </c:pt>
                <c:pt idx="195">
                  <c:v>7.5399999999999998E-3</c:v>
                </c:pt>
                <c:pt idx="196">
                  <c:v>7.5500000000000003E-3</c:v>
                </c:pt>
                <c:pt idx="197">
                  <c:v>7.5500000000000003E-3</c:v>
                </c:pt>
                <c:pt idx="198">
                  <c:v>7.5500000000000003E-3</c:v>
                </c:pt>
                <c:pt idx="199">
                  <c:v>7.5399999999999998E-3</c:v>
                </c:pt>
                <c:pt idx="200">
                  <c:v>7.5399999999999998E-3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A74-451A-B185-ECE682889C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9894879"/>
        <c:axId val="1169893215"/>
      </c:lineChart>
      <c:catAx>
        <c:axId val="11699027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Epoch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0.42684922004763431"/>
              <c:y val="0.8939280799683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03615"/>
        <c:crosses val="autoZero"/>
        <c:auto val="1"/>
        <c:lblAlgn val="ctr"/>
        <c:lblOffset val="100"/>
        <c:tickLblSkip val="50"/>
        <c:noMultiLvlLbl val="0"/>
      </c:catAx>
      <c:valAx>
        <c:axId val="1169903615"/>
        <c:scaling>
          <c:orientation val="minMax"/>
          <c:min val="0.9400000000000000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Accuracy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2.7777777777777779E-3"/>
              <c:y val="0.375976232137649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02783"/>
        <c:crosses val="autoZero"/>
        <c:crossBetween val="between"/>
      </c:valAx>
      <c:valAx>
        <c:axId val="1169893215"/>
        <c:scaling>
          <c:orientation val="minMax"/>
          <c:min val="7.4000000000000021E-3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Distance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0.94852777777777775"/>
              <c:y val="0.382006415864683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894879"/>
        <c:crosses val="max"/>
        <c:crossBetween val="between"/>
        <c:majorUnit val="2.0000000000000006E-4"/>
      </c:valAx>
      <c:catAx>
        <c:axId val="11698948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9893215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813488827050282"/>
          <c:y val="0.27503222545896433"/>
          <c:w val="0.25686620910906321"/>
          <c:h val="0.24644194969232022"/>
        </c:manualLayout>
      </c:layout>
      <c:overlay val="1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ja-JP"/>
              <a:t>MNIST-MLPM</a:t>
            </a:r>
            <a:endParaRPr lang="ja-JP" altLang="en-US"/>
          </a:p>
        </c:rich>
      </c:tx>
      <c:layout>
        <c:manualLayout>
          <c:xMode val="edge"/>
          <c:yMode val="edge"/>
          <c:x val="0.39042213473315834"/>
          <c:y val="8.98330417031204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47890457133107"/>
          <c:y val="0.11874999999999998"/>
          <c:w val="0.66171879445403337"/>
          <c:h val="0.70976549708598569"/>
        </c:manualLayout>
      </c:layout>
      <c:lineChart>
        <c:grouping val="standard"/>
        <c:varyColors val="0"/>
        <c:ser>
          <c:idx val="0"/>
          <c:order val="0"/>
          <c:tx>
            <c:strRef>
              <c:f>Sheet1!$H$46</c:f>
              <c:strCache>
                <c:ptCount val="1"/>
                <c:pt idx="0">
                  <c:v>Accuracy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Sheet1!$G$47:$G$247</c:f>
              <c:numCache>
                <c:formatCode>General</c:formatCode>
                <c:ptCount val="2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</c:numCache>
            </c:numRef>
          </c:cat>
          <c:val>
            <c:numRef>
              <c:f>Sheet1!$H$47:$H$247</c:f>
              <c:numCache>
                <c:formatCode>General</c:formatCode>
                <c:ptCount val="201"/>
                <c:pt idx="1">
                  <c:v>0.94542000000000004</c:v>
                </c:pt>
                <c:pt idx="2">
                  <c:v>0.95901000000000003</c:v>
                </c:pt>
                <c:pt idx="3">
                  <c:v>0.97240000000000004</c:v>
                </c:pt>
                <c:pt idx="4">
                  <c:v>0.97996000000000005</c:v>
                </c:pt>
                <c:pt idx="5">
                  <c:v>0.98619000000000001</c:v>
                </c:pt>
                <c:pt idx="6">
                  <c:v>0.99078999999999995</c:v>
                </c:pt>
                <c:pt idx="7">
                  <c:v>0.99202000000000001</c:v>
                </c:pt>
                <c:pt idx="8">
                  <c:v>0.99406000000000005</c:v>
                </c:pt>
                <c:pt idx="9">
                  <c:v>0.99580000000000002</c:v>
                </c:pt>
                <c:pt idx="10">
                  <c:v>0.99651999999999996</c:v>
                </c:pt>
                <c:pt idx="11">
                  <c:v>0.99672000000000005</c:v>
                </c:pt>
                <c:pt idx="12">
                  <c:v>0.99692000000000003</c:v>
                </c:pt>
                <c:pt idx="13">
                  <c:v>0.99763999999999997</c:v>
                </c:pt>
                <c:pt idx="14">
                  <c:v>0.99692000000000003</c:v>
                </c:pt>
                <c:pt idx="15">
                  <c:v>0.99712999999999996</c:v>
                </c:pt>
                <c:pt idx="16">
                  <c:v>0.99783999999999995</c:v>
                </c:pt>
                <c:pt idx="17">
                  <c:v>0.99865999999999999</c:v>
                </c:pt>
                <c:pt idx="18">
                  <c:v>0.99917</c:v>
                </c:pt>
                <c:pt idx="19">
                  <c:v>0.99958000000000002</c:v>
                </c:pt>
                <c:pt idx="20">
                  <c:v>0.99999000000000005</c:v>
                </c:pt>
                <c:pt idx="21">
                  <c:v>0.99997999999999998</c:v>
                </c:pt>
                <c:pt idx="22">
                  <c:v>1</c:v>
                </c:pt>
                <c:pt idx="23">
                  <c:v>0.99999000000000005</c:v>
                </c:pt>
                <c:pt idx="24">
                  <c:v>0.99999000000000005</c:v>
                </c:pt>
                <c:pt idx="25">
                  <c:v>0.99999000000000005</c:v>
                </c:pt>
                <c:pt idx="26">
                  <c:v>0.99999000000000005</c:v>
                </c:pt>
                <c:pt idx="27">
                  <c:v>1</c:v>
                </c:pt>
                <c:pt idx="28">
                  <c:v>0.99999000000000005</c:v>
                </c:pt>
                <c:pt idx="29">
                  <c:v>0.99999000000000005</c:v>
                </c:pt>
                <c:pt idx="30">
                  <c:v>0.99999000000000005</c:v>
                </c:pt>
                <c:pt idx="31">
                  <c:v>0.99997999999999998</c:v>
                </c:pt>
                <c:pt idx="32">
                  <c:v>0.99999000000000005</c:v>
                </c:pt>
                <c:pt idx="33">
                  <c:v>0.99999000000000005</c:v>
                </c:pt>
                <c:pt idx="34">
                  <c:v>0.99999000000000005</c:v>
                </c:pt>
                <c:pt idx="35">
                  <c:v>0.99999000000000005</c:v>
                </c:pt>
                <c:pt idx="36">
                  <c:v>1</c:v>
                </c:pt>
                <c:pt idx="37">
                  <c:v>0.99999000000000005</c:v>
                </c:pt>
                <c:pt idx="38">
                  <c:v>0.99997999999999998</c:v>
                </c:pt>
                <c:pt idx="39">
                  <c:v>1</c:v>
                </c:pt>
                <c:pt idx="40">
                  <c:v>1</c:v>
                </c:pt>
                <c:pt idx="41">
                  <c:v>0.99997999999999998</c:v>
                </c:pt>
                <c:pt idx="42">
                  <c:v>0.99999000000000005</c:v>
                </c:pt>
                <c:pt idx="43">
                  <c:v>1</c:v>
                </c:pt>
                <c:pt idx="44">
                  <c:v>0.99997999999999998</c:v>
                </c:pt>
                <c:pt idx="45">
                  <c:v>0.99999000000000005</c:v>
                </c:pt>
                <c:pt idx="46">
                  <c:v>0.99999000000000005</c:v>
                </c:pt>
                <c:pt idx="47">
                  <c:v>0.99999000000000005</c:v>
                </c:pt>
                <c:pt idx="48">
                  <c:v>0.99997999999999998</c:v>
                </c:pt>
                <c:pt idx="49">
                  <c:v>0.99997999999999998</c:v>
                </c:pt>
                <c:pt idx="50">
                  <c:v>0.99997999999999998</c:v>
                </c:pt>
                <c:pt idx="51">
                  <c:v>0.99999000000000005</c:v>
                </c:pt>
                <c:pt idx="52">
                  <c:v>0.99999000000000005</c:v>
                </c:pt>
                <c:pt idx="53">
                  <c:v>0.99999000000000005</c:v>
                </c:pt>
                <c:pt idx="54">
                  <c:v>0.99999000000000005</c:v>
                </c:pt>
                <c:pt idx="55">
                  <c:v>0.99997999999999998</c:v>
                </c:pt>
                <c:pt idx="56">
                  <c:v>1</c:v>
                </c:pt>
                <c:pt idx="57">
                  <c:v>0.99999000000000005</c:v>
                </c:pt>
                <c:pt idx="58">
                  <c:v>0.99999000000000005</c:v>
                </c:pt>
                <c:pt idx="59">
                  <c:v>0.99997999999999998</c:v>
                </c:pt>
                <c:pt idx="60">
                  <c:v>0.99999000000000005</c:v>
                </c:pt>
                <c:pt idx="61">
                  <c:v>0.99999000000000005</c:v>
                </c:pt>
                <c:pt idx="62">
                  <c:v>0.99997999999999998</c:v>
                </c:pt>
                <c:pt idx="63">
                  <c:v>0.99997999999999998</c:v>
                </c:pt>
                <c:pt idx="64">
                  <c:v>0.99997999999999998</c:v>
                </c:pt>
                <c:pt idx="65">
                  <c:v>0.99997999999999998</c:v>
                </c:pt>
                <c:pt idx="66">
                  <c:v>0.99999000000000005</c:v>
                </c:pt>
                <c:pt idx="67">
                  <c:v>0.99999000000000005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0.99999000000000005</c:v>
                </c:pt>
                <c:pt idx="72">
                  <c:v>0.99999000000000005</c:v>
                </c:pt>
                <c:pt idx="73">
                  <c:v>0.99999000000000005</c:v>
                </c:pt>
                <c:pt idx="74">
                  <c:v>0.99997999999999998</c:v>
                </c:pt>
                <c:pt idx="75">
                  <c:v>0.99999000000000005</c:v>
                </c:pt>
                <c:pt idx="76">
                  <c:v>0.99999000000000005</c:v>
                </c:pt>
                <c:pt idx="77">
                  <c:v>0.99997999999999998</c:v>
                </c:pt>
                <c:pt idx="78">
                  <c:v>0.99997999999999998</c:v>
                </c:pt>
                <c:pt idx="79">
                  <c:v>0.99999000000000005</c:v>
                </c:pt>
                <c:pt idx="80">
                  <c:v>0.99999000000000005</c:v>
                </c:pt>
                <c:pt idx="81">
                  <c:v>0.99997999999999998</c:v>
                </c:pt>
                <c:pt idx="82">
                  <c:v>0.99999000000000005</c:v>
                </c:pt>
                <c:pt idx="83">
                  <c:v>0.99999000000000005</c:v>
                </c:pt>
                <c:pt idx="84">
                  <c:v>0.99999000000000005</c:v>
                </c:pt>
                <c:pt idx="85">
                  <c:v>0.99997999999999998</c:v>
                </c:pt>
                <c:pt idx="86">
                  <c:v>0.99997999999999998</c:v>
                </c:pt>
                <c:pt idx="87">
                  <c:v>1</c:v>
                </c:pt>
                <c:pt idx="88">
                  <c:v>0.99999000000000005</c:v>
                </c:pt>
                <c:pt idx="89">
                  <c:v>0.99999000000000005</c:v>
                </c:pt>
                <c:pt idx="90">
                  <c:v>0.99999000000000005</c:v>
                </c:pt>
                <c:pt idx="91">
                  <c:v>0.99999000000000005</c:v>
                </c:pt>
                <c:pt idx="92">
                  <c:v>0.99999000000000005</c:v>
                </c:pt>
                <c:pt idx="93">
                  <c:v>0.99997999999999998</c:v>
                </c:pt>
                <c:pt idx="94">
                  <c:v>1</c:v>
                </c:pt>
                <c:pt idx="95">
                  <c:v>0.99999000000000005</c:v>
                </c:pt>
                <c:pt idx="96">
                  <c:v>1</c:v>
                </c:pt>
                <c:pt idx="97">
                  <c:v>0.99997999999999998</c:v>
                </c:pt>
                <c:pt idx="98">
                  <c:v>0.99999000000000005</c:v>
                </c:pt>
                <c:pt idx="99">
                  <c:v>0.99999000000000005</c:v>
                </c:pt>
                <c:pt idx="100">
                  <c:v>0.99999000000000005</c:v>
                </c:pt>
                <c:pt idx="101">
                  <c:v>0.99997999999999998</c:v>
                </c:pt>
                <c:pt idx="102">
                  <c:v>0.99997999999999998</c:v>
                </c:pt>
                <c:pt idx="103">
                  <c:v>0.99999000000000005</c:v>
                </c:pt>
                <c:pt idx="104">
                  <c:v>0.99999000000000005</c:v>
                </c:pt>
                <c:pt idx="105">
                  <c:v>0.99999000000000005</c:v>
                </c:pt>
                <c:pt idx="106">
                  <c:v>0.99999000000000005</c:v>
                </c:pt>
                <c:pt idx="107">
                  <c:v>1</c:v>
                </c:pt>
                <c:pt idx="108">
                  <c:v>0.99999000000000005</c:v>
                </c:pt>
                <c:pt idx="109">
                  <c:v>0.99997999999999998</c:v>
                </c:pt>
                <c:pt idx="110">
                  <c:v>0.99997999999999998</c:v>
                </c:pt>
                <c:pt idx="111">
                  <c:v>0.99999000000000005</c:v>
                </c:pt>
                <c:pt idx="112">
                  <c:v>1</c:v>
                </c:pt>
                <c:pt idx="113">
                  <c:v>0.99999000000000005</c:v>
                </c:pt>
                <c:pt idx="114">
                  <c:v>0.99997999999999998</c:v>
                </c:pt>
                <c:pt idx="115">
                  <c:v>0.99997999999999998</c:v>
                </c:pt>
                <c:pt idx="116">
                  <c:v>0.99999000000000005</c:v>
                </c:pt>
                <c:pt idx="117">
                  <c:v>0.99999000000000005</c:v>
                </c:pt>
                <c:pt idx="118">
                  <c:v>0.99997999999999998</c:v>
                </c:pt>
                <c:pt idx="119">
                  <c:v>0.99999000000000005</c:v>
                </c:pt>
                <c:pt idx="120">
                  <c:v>1</c:v>
                </c:pt>
                <c:pt idx="121">
                  <c:v>0.99999000000000005</c:v>
                </c:pt>
                <c:pt idx="122">
                  <c:v>0.99999000000000005</c:v>
                </c:pt>
                <c:pt idx="123">
                  <c:v>0.99999000000000005</c:v>
                </c:pt>
                <c:pt idx="124">
                  <c:v>0.99997999999999998</c:v>
                </c:pt>
                <c:pt idx="125">
                  <c:v>0.99997999999999998</c:v>
                </c:pt>
                <c:pt idx="126">
                  <c:v>0.99999000000000005</c:v>
                </c:pt>
                <c:pt idx="127">
                  <c:v>1</c:v>
                </c:pt>
                <c:pt idx="128">
                  <c:v>0.99999000000000005</c:v>
                </c:pt>
                <c:pt idx="129">
                  <c:v>0.99997999999999998</c:v>
                </c:pt>
                <c:pt idx="130">
                  <c:v>0.99999000000000005</c:v>
                </c:pt>
                <c:pt idx="131">
                  <c:v>0.99999000000000005</c:v>
                </c:pt>
                <c:pt idx="132">
                  <c:v>0.99999000000000005</c:v>
                </c:pt>
                <c:pt idx="133">
                  <c:v>1</c:v>
                </c:pt>
                <c:pt idx="134">
                  <c:v>0.99997999999999998</c:v>
                </c:pt>
                <c:pt idx="135">
                  <c:v>0.99997999999999998</c:v>
                </c:pt>
                <c:pt idx="136">
                  <c:v>0.99999000000000005</c:v>
                </c:pt>
                <c:pt idx="137">
                  <c:v>0.99997999999999998</c:v>
                </c:pt>
                <c:pt idx="138">
                  <c:v>0.99999000000000005</c:v>
                </c:pt>
                <c:pt idx="139">
                  <c:v>1</c:v>
                </c:pt>
                <c:pt idx="140">
                  <c:v>1</c:v>
                </c:pt>
                <c:pt idx="141">
                  <c:v>0.99999000000000005</c:v>
                </c:pt>
                <c:pt idx="142">
                  <c:v>1</c:v>
                </c:pt>
                <c:pt idx="143">
                  <c:v>0.99999000000000005</c:v>
                </c:pt>
                <c:pt idx="144">
                  <c:v>0.99997999999999998</c:v>
                </c:pt>
                <c:pt idx="145">
                  <c:v>0.99997999999999998</c:v>
                </c:pt>
                <c:pt idx="146">
                  <c:v>0.99999000000000005</c:v>
                </c:pt>
                <c:pt idx="147">
                  <c:v>1</c:v>
                </c:pt>
                <c:pt idx="148">
                  <c:v>0.99999000000000005</c:v>
                </c:pt>
                <c:pt idx="149">
                  <c:v>1</c:v>
                </c:pt>
                <c:pt idx="150">
                  <c:v>1</c:v>
                </c:pt>
                <c:pt idx="151">
                  <c:v>0.99999000000000005</c:v>
                </c:pt>
                <c:pt idx="152">
                  <c:v>0.99997999999999998</c:v>
                </c:pt>
                <c:pt idx="153">
                  <c:v>0.99999000000000005</c:v>
                </c:pt>
                <c:pt idx="154">
                  <c:v>0.99997999999999998</c:v>
                </c:pt>
                <c:pt idx="155">
                  <c:v>0.99997999999999998</c:v>
                </c:pt>
                <c:pt idx="156">
                  <c:v>1</c:v>
                </c:pt>
                <c:pt idx="157">
                  <c:v>0.99999000000000005</c:v>
                </c:pt>
                <c:pt idx="158">
                  <c:v>1</c:v>
                </c:pt>
                <c:pt idx="159">
                  <c:v>0.99997999999999998</c:v>
                </c:pt>
                <c:pt idx="160">
                  <c:v>0.99999000000000005</c:v>
                </c:pt>
                <c:pt idx="161">
                  <c:v>0.99999000000000005</c:v>
                </c:pt>
                <c:pt idx="162">
                  <c:v>0.99997999999999998</c:v>
                </c:pt>
                <c:pt idx="163">
                  <c:v>0.99999000000000005</c:v>
                </c:pt>
                <c:pt idx="164">
                  <c:v>0.99997999999999998</c:v>
                </c:pt>
                <c:pt idx="165">
                  <c:v>0.99997999999999998</c:v>
                </c:pt>
                <c:pt idx="166">
                  <c:v>0.99997999999999998</c:v>
                </c:pt>
                <c:pt idx="167">
                  <c:v>1</c:v>
                </c:pt>
                <c:pt idx="168">
                  <c:v>0.99999000000000005</c:v>
                </c:pt>
                <c:pt idx="169">
                  <c:v>0.99999000000000005</c:v>
                </c:pt>
                <c:pt idx="170">
                  <c:v>0.99999000000000005</c:v>
                </c:pt>
                <c:pt idx="171">
                  <c:v>0.99999000000000005</c:v>
                </c:pt>
                <c:pt idx="172">
                  <c:v>1</c:v>
                </c:pt>
                <c:pt idx="173">
                  <c:v>0.99999000000000005</c:v>
                </c:pt>
                <c:pt idx="174">
                  <c:v>0.99997999999999998</c:v>
                </c:pt>
                <c:pt idx="175">
                  <c:v>0.99999000000000005</c:v>
                </c:pt>
                <c:pt idx="176">
                  <c:v>1</c:v>
                </c:pt>
                <c:pt idx="177">
                  <c:v>0.99999000000000005</c:v>
                </c:pt>
                <c:pt idx="178">
                  <c:v>1</c:v>
                </c:pt>
                <c:pt idx="179">
                  <c:v>0.99999000000000005</c:v>
                </c:pt>
                <c:pt idx="180">
                  <c:v>0.99997999999999998</c:v>
                </c:pt>
                <c:pt idx="181">
                  <c:v>1</c:v>
                </c:pt>
                <c:pt idx="182">
                  <c:v>0.99999000000000005</c:v>
                </c:pt>
                <c:pt idx="183">
                  <c:v>0.99999000000000005</c:v>
                </c:pt>
                <c:pt idx="184">
                  <c:v>1</c:v>
                </c:pt>
                <c:pt idx="185">
                  <c:v>1</c:v>
                </c:pt>
                <c:pt idx="186">
                  <c:v>0.99999000000000005</c:v>
                </c:pt>
                <c:pt idx="187">
                  <c:v>0.99997999999999998</c:v>
                </c:pt>
                <c:pt idx="188">
                  <c:v>1</c:v>
                </c:pt>
                <c:pt idx="189">
                  <c:v>0.99999000000000005</c:v>
                </c:pt>
                <c:pt idx="190">
                  <c:v>0.99999000000000005</c:v>
                </c:pt>
                <c:pt idx="191">
                  <c:v>0.99999000000000005</c:v>
                </c:pt>
                <c:pt idx="192">
                  <c:v>1</c:v>
                </c:pt>
                <c:pt idx="193">
                  <c:v>0.99999000000000005</c:v>
                </c:pt>
                <c:pt idx="194">
                  <c:v>0.99999000000000005</c:v>
                </c:pt>
                <c:pt idx="195">
                  <c:v>0.99999000000000005</c:v>
                </c:pt>
                <c:pt idx="196">
                  <c:v>1</c:v>
                </c:pt>
                <c:pt idx="197">
                  <c:v>0.99997999999999998</c:v>
                </c:pt>
                <c:pt idx="198">
                  <c:v>0.99999000000000005</c:v>
                </c:pt>
                <c:pt idx="199">
                  <c:v>1</c:v>
                </c:pt>
                <c:pt idx="200">
                  <c:v>0.99997999999999998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366-4A91-8708-C141B466C5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9902783"/>
        <c:axId val="1169903615"/>
      </c:lineChart>
      <c:lineChart>
        <c:grouping val="standard"/>
        <c:varyColors val="0"/>
        <c:ser>
          <c:idx val="1"/>
          <c:order val="1"/>
          <c:tx>
            <c:strRef>
              <c:f>Sheet1!$I$46</c:f>
              <c:strCache>
                <c:ptCount val="1"/>
                <c:pt idx="0">
                  <c:v>Distance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Sheet1!$G$47:$G$247</c:f>
              <c:numCache>
                <c:formatCode>General</c:formatCode>
                <c:ptCount val="2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</c:numCache>
            </c:numRef>
          </c:cat>
          <c:val>
            <c:numRef>
              <c:f>Sheet1!$I$47:$I$247</c:f>
              <c:numCache>
                <c:formatCode>General</c:formatCode>
                <c:ptCount val="201"/>
                <c:pt idx="1">
                  <c:v>8.1200000000000005E-3</c:v>
                </c:pt>
                <c:pt idx="2">
                  <c:v>8.1799999999999998E-3</c:v>
                </c:pt>
                <c:pt idx="3">
                  <c:v>8.1300000000000001E-3</c:v>
                </c:pt>
                <c:pt idx="4">
                  <c:v>8.1700000000000002E-3</c:v>
                </c:pt>
                <c:pt idx="5">
                  <c:v>8.1099999999999992E-3</c:v>
                </c:pt>
                <c:pt idx="6">
                  <c:v>8.0700000000000008E-3</c:v>
                </c:pt>
                <c:pt idx="7">
                  <c:v>8.0599999999999995E-3</c:v>
                </c:pt>
                <c:pt idx="8">
                  <c:v>7.9699999999999997E-3</c:v>
                </c:pt>
                <c:pt idx="9">
                  <c:v>7.9600000000000001E-3</c:v>
                </c:pt>
                <c:pt idx="10">
                  <c:v>7.9500000000000005E-3</c:v>
                </c:pt>
                <c:pt idx="11">
                  <c:v>7.92E-3</c:v>
                </c:pt>
                <c:pt idx="12">
                  <c:v>7.8300000000000002E-3</c:v>
                </c:pt>
                <c:pt idx="13">
                  <c:v>7.7999999999999996E-3</c:v>
                </c:pt>
                <c:pt idx="14">
                  <c:v>7.7000000000000002E-3</c:v>
                </c:pt>
                <c:pt idx="15">
                  <c:v>7.6499999999999997E-3</c:v>
                </c:pt>
                <c:pt idx="16">
                  <c:v>7.6499999999999997E-3</c:v>
                </c:pt>
                <c:pt idx="17">
                  <c:v>7.5700000000000003E-3</c:v>
                </c:pt>
                <c:pt idx="18">
                  <c:v>7.5199999999999998E-3</c:v>
                </c:pt>
                <c:pt idx="19">
                  <c:v>7.5100000000000002E-3</c:v>
                </c:pt>
                <c:pt idx="20">
                  <c:v>7.5100000000000002E-3</c:v>
                </c:pt>
                <c:pt idx="21">
                  <c:v>7.5100000000000002E-3</c:v>
                </c:pt>
                <c:pt idx="22">
                  <c:v>7.5100000000000002E-3</c:v>
                </c:pt>
                <c:pt idx="23">
                  <c:v>7.5199999999999998E-3</c:v>
                </c:pt>
                <c:pt idx="24">
                  <c:v>7.5100000000000002E-3</c:v>
                </c:pt>
                <c:pt idx="25">
                  <c:v>7.5199999999999998E-3</c:v>
                </c:pt>
                <c:pt idx="26">
                  <c:v>7.5199999999999998E-3</c:v>
                </c:pt>
                <c:pt idx="27">
                  <c:v>7.5300000000000002E-3</c:v>
                </c:pt>
                <c:pt idx="28">
                  <c:v>7.5300000000000002E-3</c:v>
                </c:pt>
                <c:pt idx="29">
                  <c:v>7.5300000000000002E-3</c:v>
                </c:pt>
                <c:pt idx="30">
                  <c:v>7.5300000000000002E-3</c:v>
                </c:pt>
                <c:pt idx="31">
                  <c:v>7.5300000000000002E-3</c:v>
                </c:pt>
                <c:pt idx="32">
                  <c:v>7.5399999999999998E-3</c:v>
                </c:pt>
                <c:pt idx="33">
                  <c:v>7.5399999999999998E-3</c:v>
                </c:pt>
                <c:pt idx="34">
                  <c:v>7.5500000000000003E-3</c:v>
                </c:pt>
                <c:pt idx="35">
                  <c:v>7.5500000000000003E-3</c:v>
                </c:pt>
                <c:pt idx="36">
                  <c:v>7.5599999999999999E-3</c:v>
                </c:pt>
                <c:pt idx="37">
                  <c:v>7.5599999999999999E-3</c:v>
                </c:pt>
                <c:pt idx="38">
                  <c:v>7.5599999999999999E-3</c:v>
                </c:pt>
                <c:pt idx="39">
                  <c:v>7.5700000000000003E-3</c:v>
                </c:pt>
                <c:pt idx="40">
                  <c:v>7.5599999999999999E-3</c:v>
                </c:pt>
                <c:pt idx="41">
                  <c:v>7.5599999999999999E-3</c:v>
                </c:pt>
                <c:pt idx="42">
                  <c:v>7.5700000000000003E-3</c:v>
                </c:pt>
                <c:pt idx="43">
                  <c:v>7.5700000000000003E-3</c:v>
                </c:pt>
                <c:pt idx="44">
                  <c:v>7.5700000000000003E-3</c:v>
                </c:pt>
                <c:pt idx="45">
                  <c:v>7.5799999999999999E-3</c:v>
                </c:pt>
                <c:pt idx="46">
                  <c:v>7.5799999999999999E-3</c:v>
                </c:pt>
                <c:pt idx="47">
                  <c:v>7.5799999999999999E-3</c:v>
                </c:pt>
                <c:pt idx="48">
                  <c:v>7.5799999999999999E-3</c:v>
                </c:pt>
                <c:pt idx="49">
                  <c:v>7.5799999999999999E-3</c:v>
                </c:pt>
                <c:pt idx="50">
                  <c:v>7.5799999999999999E-3</c:v>
                </c:pt>
                <c:pt idx="51">
                  <c:v>7.5700000000000003E-3</c:v>
                </c:pt>
                <c:pt idx="52">
                  <c:v>7.5700000000000003E-3</c:v>
                </c:pt>
                <c:pt idx="53">
                  <c:v>7.5799999999999999E-3</c:v>
                </c:pt>
                <c:pt idx="54">
                  <c:v>7.5799999999999999E-3</c:v>
                </c:pt>
                <c:pt idx="55">
                  <c:v>7.5799999999999999E-3</c:v>
                </c:pt>
                <c:pt idx="56">
                  <c:v>7.5900000000000004E-3</c:v>
                </c:pt>
                <c:pt idx="57">
                  <c:v>7.5900000000000004E-3</c:v>
                </c:pt>
                <c:pt idx="58">
                  <c:v>7.5900000000000004E-3</c:v>
                </c:pt>
                <c:pt idx="59">
                  <c:v>7.5900000000000004E-3</c:v>
                </c:pt>
                <c:pt idx="60">
                  <c:v>7.5900000000000004E-3</c:v>
                </c:pt>
                <c:pt idx="61">
                  <c:v>7.5900000000000004E-3</c:v>
                </c:pt>
                <c:pt idx="62">
                  <c:v>7.5900000000000004E-3</c:v>
                </c:pt>
                <c:pt idx="63">
                  <c:v>7.5900000000000004E-3</c:v>
                </c:pt>
                <c:pt idx="64">
                  <c:v>7.5900000000000004E-3</c:v>
                </c:pt>
                <c:pt idx="65">
                  <c:v>7.5900000000000004E-3</c:v>
                </c:pt>
                <c:pt idx="66">
                  <c:v>7.5799999999999999E-3</c:v>
                </c:pt>
                <c:pt idx="67">
                  <c:v>7.5799999999999999E-3</c:v>
                </c:pt>
                <c:pt idx="68">
                  <c:v>7.5700000000000003E-3</c:v>
                </c:pt>
                <c:pt idx="69">
                  <c:v>7.5700000000000003E-3</c:v>
                </c:pt>
                <c:pt idx="70">
                  <c:v>7.5700000000000003E-3</c:v>
                </c:pt>
                <c:pt idx="71">
                  <c:v>7.5599999999999999E-3</c:v>
                </c:pt>
                <c:pt idx="72">
                  <c:v>7.5599999999999999E-3</c:v>
                </c:pt>
                <c:pt idx="73">
                  <c:v>7.5599999999999999E-3</c:v>
                </c:pt>
                <c:pt idx="74">
                  <c:v>7.5599999999999999E-3</c:v>
                </c:pt>
                <c:pt idx="75">
                  <c:v>7.5599999999999999E-3</c:v>
                </c:pt>
                <c:pt idx="76">
                  <c:v>7.5700000000000003E-3</c:v>
                </c:pt>
                <c:pt idx="77">
                  <c:v>7.5700000000000003E-3</c:v>
                </c:pt>
                <c:pt idx="78">
                  <c:v>7.5700000000000003E-3</c:v>
                </c:pt>
                <c:pt idx="79">
                  <c:v>7.5700000000000003E-3</c:v>
                </c:pt>
                <c:pt idx="80">
                  <c:v>7.5599999999999999E-3</c:v>
                </c:pt>
                <c:pt idx="81">
                  <c:v>7.5599999999999999E-3</c:v>
                </c:pt>
                <c:pt idx="82">
                  <c:v>7.5500000000000003E-3</c:v>
                </c:pt>
                <c:pt idx="83">
                  <c:v>7.5500000000000003E-3</c:v>
                </c:pt>
                <c:pt idx="84">
                  <c:v>7.5500000000000003E-3</c:v>
                </c:pt>
                <c:pt idx="85">
                  <c:v>7.5500000000000003E-3</c:v>
                </c:pt>
                <c:pt idx="86">
                  <c:v>7.5500000000000003E-3</c:v>
                </c:pt>
                <c:pt idx="87">
                  <c:v>7.5500000000000003E-3</c:v>
                </c:pt>
                <c:pt idx="88">
                  <c:v>7.5500000000000003E-3</c:v>
                </c:pt>
                <c:pt idx="89">
                  <c:v>7.5599999999999999E-3</c:v>
                </c:pt>
                <c:pt idx="90">
                  <c:v>7.5599999999999999E-3</c:v>
                </c:pt>
                <c:pt idx="91">
                  <c:v>7.5500000000000003E-3</c:v>
                </c:pt>
                <c:pt idx="92">
                  <c:v>7.5500000000000003E-3</c:v>
                </c:pt>
                <c:pt idx="93">
                  <c:v>7.5500000000000003E-3</c:v>
                </c:pt>
                <c:pt idx="94">
                  <c:v>7.5599999999999999E-3</c:v>
                </c:pt>
                <c:pt idx="95">
                  <c:v>7.5599999999999999E-3</c:v>
                </c:pt>
                <c:pt idx="96">
                  <c:v>7.5599999999999999E-3</c:v>
                </c:pt>
                <c:pt idx="97">
                  <c:v>7.5599999999999999E-3</c:v>
                </c:pt>
                <c:pt idx="98">
                  <c:v>7.5599999999999999E-3</c:v>
                </c:pt>
                <c:pt idx="99">
                  <c:v>7.5599999999999999E-3</c:v>
                </c:pt>
                <c:pt idx="100">
                  <c:v>7.5700000000000003E-3</c:v>
                </c:pt>
                <c:pt idx="101">
                  <c:v>7.5700000000000003E-3</c:v>
                </c:pt>
                <c:pt idx="102">
                  <c:v>7.5599999999999999E-3</c:v>
                </c:pt>
                <c:pt idx="103">
                  <c:v>7.5700000000000003E-3</c:v>
                </c:pt>
                <c:pt idx="104">
                  <c:v>7.5700000000000003E-3</c:v>
                </c:pt>
                <c:pt idx="105">
                  <c:v>7.5700000000000003E-3</c:v>
                </c:pt>
                <c:pt idx="106">
                  <c:v>7.5700000000000003E-3</c:v>
                </c:pt>
                <c:pt idx="107">
                  <c:v>7.5599999999999999E-3</c:v>
                </c:pt>
                <c:pt idx="108">
                  <c:v>7.5700000000000003E-3</c:v>
                </c:pt>
                <c:pt idx="109">
                  <c:v>7.5700000000000003E-3</c:v>
                </c:pt>
                <c:pt idx="110">
                  <c:v>7.5700000000000003E-3</c:v>
                </c:pt>
                <c:pt idx="111">
                  <c:v>7.5700000000000003E-3</c:v>
                </c:pt>
                <c:pt idx="112">
                  <c:v>7.5700000000000003E-3</c:v>
                </c:pt>
                <c:pt idx="113">
                  <c:v>7.5700000000000003E-3</c:v>
                </c:pt>
                <c:pt idx="114">
                  <c:v>7.5799999999999999E-3</c:v>
                </c:pt>
                <c:pt idx="115">
                  <c:v>7.5799999999999999E-3</c:v>
                </c:pt>
                <c:pt idx="116">
                  <c:v>7.5700000000000003E-3</c:v>
                </c:pt>
                <c:pt idx="117">
                  <c:v>7.5700000000000003E-3</c:v>
                </c:pt>
                <c:pt idx="118">
                  <c:v>7.5700000000000003E-3</c:v>
                </c:pt>
                <c:pt idx="119">
                  <c:v>7.5700000000000003E-3</c:v>
                </c:pt>
                <c:pt idx="120">
                  <c:v>7.5599999999999999E-3</c:v>
                </c:pt>
                <c:pt idx="121">
                  <c:v>7.5599999999999999E-3</c:v>
                </c:pt>
                <c:pt idx="122">
                  <c:v>7.5599999999999999E-3</c:v>
                </c:pt>
                <c:pt idx="123">
                  <c:v>7.5599999999999999E-3</c:v>
                </c:pt>
                <c:pt idx="124">
                  <c:v>7.5599999999999999E-3</c:v>
                </c:pt>
                <c:pt idx="125">
                  <c:v>7.5599999999999999E-3</c:v>
                </c:pt>
                <c:pt idx="126">
                  <c:v>7.5599999999999999E-3</c:v>
                </c:pt>
                <c:pt idx="127">
                  <c:v>7.5599999999999999E-3</c:v>
                </c:pt>
                <c:pt idx="128">
                  <c:v>7.5700000000000003E-3</c:v>
                </c:pt>
                <c:pt idx="129">
                  <c:v>7.5700000000000003E-3</c:v>
                </c:pt>
                <c:pt idx="130">
                  <c:v>7.5700000000000003E-3</c:v>
                </c:pt>
                <c:pt idx="131">
                  <c:v>7.5599999999999999E-3</c:v>
                </c:pt>
                <c:pt idx="132">
                  <c:v>7.5599999999999999E-3</c:v>
                </c:pt>
                <c:pt idx="133">
                  <c:v>7.5700000000000003E-3</c:v>
                </c:pt>
                <c:pt idx="134">
                  <c:v>7.5700000000000003E-3</c:v>
                </c:pt>
                <c:pt idx="135">
                  <c:v>7.5700000000000003E-3</c:v>
                </c:pt>
                <c:pt idx="136">
                  <c:v>7.5700000000000003E-3</c:v>
                </c:pt>
                <c:pt idx="137">
                  <c:v>7.5700000000000003E-3</c:v>
                </c:pt>
                <c:pt idx="138">
                  <c:v>7.5700000000000003E-3</c:v>
                </c:pt>
                <c:pt idx="139">
                  <c:v>7.5700000000000003E-3</c:v>
                </c:pt>
                <c:pt idx="140">
                  <c:v>7.5599999999999999E-3</c:v>
                </c:pt>
                <c:pt idx="141">
                  <c:v>7.5599999999999999E-3</c:v>
                </c:pt>
                <c:pt idx="142">
                  <c:v>7.5500000000000003E-3</c:v>
                </c:pt>
                <c:pt idx="143">
                  <c:v>7.5599999999999999E-3</c:v>
                </c:pt>
                <c:pt idx="144">
                  <c:v>7.5599999999999999E-3</c:v>
                </c:pt>
                <c:pt idx="145">
                  <c:v>7.5599999999999999E-3</c:v>
                </c:pt>
                <c:pt idx="146">
                  <c:v>7.5599999999999999E-3</c:v>
                </c:pt>
                <c:pt idx="147">
                  <c:v>7.5500000000000003E-3</c:v>
                </c:pt>
                <c:pt idx="148">
                  <c:v>7.5599999999999999E-3</c:v>
                </c:pt>
                <c:pt idx="149">
                  <c:v>7.5599999999999999E-3</c:v>
                </c:pt>
                <c:pt idx="150">
                  <c:v>7.5500000000000003E-3</c:v>
                </c:pt>
                <c:pt idx="151">
                  <c:v>7.5500000000000003E-3</c:v>
                </c:pt>
                <c:pt idx="152">
                  <c:v>7.5500000000000003E-3</c:v>
                </c:pt>
                <c:pt idx="153">
                  <c:v>7.5500000000000003E-3</c:v>
                </c:pt>
                <c:pt idx="154">
                  <c:v>7.5599999999999999E-3</c:v>
                </c:pt>
                <c:pt idx="155">
                  <c:v>7.5599999999999999E-3</c:v>
                </c:pt>
                <c:pt idx="156">
                  <c:v>7.5599999999999999E-3</c:v>
                </c:pt>
                <c:pt idx="157">
                  <c:v>7.5599999999999999E-3</c:v>
                </c:pt>
                <c:pt idx="158">
                  <c:v>7.5500000000000003E-3</c:v>
                </c:pt>
                <c:pt idx="159">
                  <c:v>7.5500000000000003E-3</c:v>
                </c:pt>
                <c:pt idx="160">
                  <c:v>7.5399999999999998E-3</c:v>
                </c:pt>
                <c:pt idx="161">
                  <c:v>7.5399999999999998E-3</c:v>
                </c:pt>
                <c:pt idx="162">
                  <c:v>7.5399999999999998E-3</c:v>
                </c:pt>
                <c:pt idx="163">
                  <c:v>7.5300000000000002E-3</c:v>
                </c:pt>
                <c:pt idx="164">
                  <c:v>7.5300000000000002E-3</c:v>
                </c:pt>
                <c:pt idx="165">
                  <c:v>7.5399999999999998E-3</c:v>
                </c:pt>
                <c:pt idx="166">
                  <c:v>7.5399999999999998E-3</c:v>
                </c:pt>
                <c:pt idx="167">
                  <c:v>7.5300000000000002E-3</c:v>
                </c:pt>
                <c:pt idx="168">
                  <c:v>7.5300000000000002E-3</c:v>
                </c:pt>
                <c:pt idx="169">
                  <c:v>7.5300000000000002E-3</c:v>
                </c:pt>
                <c:pt idx="170">
                  <c:v>7.5300000000000002E-3</c:v>
                </c:pt>
                <c:pt idx="171">
                  <c:v>7.5300000000000002E-3</c:v>
                </c:pt>
                <c:pt idx="172">
                  <c:v>7.5300000000000002E-3</c:v>
                </c:pt>
                <c:pt idx="173">
                  <c:v>7.5300000000000002E-3</c:v>
                </c:pt>
                <c:pt idx="174">
                  <c:v>7.5300000000000002E-3</c:v>
                </c:pt>
                <c:pt idx="175">
                  <c:v>7.5399999999999998E-3</c:v>
                </c:pt>
                <c:pt idx="176">
                  <c:v>7.5399999999999998E-3</c:v>
                </c:pt>
                <c:pt idx="177">
                  <c:v>7.5399999999999998E-3</c:v>
                </c:pt>
                <c:pt idx="178">
                  <c:v>7.5500000000000003E-3</c:v>
                </c:pt>
                <c:pt idx="179">
                  <c:v>7.5399999999999998E-3</c:v>
                </c:pt>
                <c:pt idx="180">
                  <c:v>7.5399999999999998E-3</c:v>
                </c:pt>
                <c:pt idx="181">
                  <c:v>7.5399999999999998E-3</c:v>
                </c:pt>
                <c:pt idx="182">
                  <c:v>7.5399999999999998E-3</c:v>
                </c:pt>
                <c:pt idx="183">
                  <c:v>7.5399999999999998E-3</c:v>
                </c:pt>
                <c:pt idx="184">
                  <c:v>7.5500000000000003E-3</c:v>
                </c:pt>
                <c:pt idx="185">
                  <c:v>7.5399999999999998E-3</c:v>
                </c:pt>
                <c:pt idx="186">
                  <c:v>7.5399999999999998E-3</c:v>
                </c:pt>
                <c:pt idx="187">
                  <c:v>7.5399999999999998E-3</c:v>
                </c:pt>
                <c:pt idx="188">
                  <c:v>7.5300000000000002E-3</c:v>
                </c:pt>
                <c:pt idx="189">
                  <c:v>7.5300000000000002E-3</c:v>
                </c:pt>
                <c:pt idx="190">
                  <c:v>7.5300000000000002E-3</c:v>
                </c:pt>
                <c:pt idx="191">
                  <c:v>7.5399999999999998E-3</c:v>
                </c:pt>
                <c:pt idx="192">
                  <c:v>7.5300000000000002E-3</c:v>
                </c:pt>
                <c:pt idx="193">
                  <c:v>7.5300000000000002E-3</c:v>
                </c:pt>
                <c:pt idx="194">
                  <c:v>7.5399999999999998E-3</c:v>
                </c:pt>
                <c:pt idx="195">
                  <c:v>7.5399999999999998E-3</c:v>
                </c:pt>
                <c:pt idx="196">
                  <c:v>7.5500000000000003E-3</c:v>
                </c:pt>
                <c:pt idx="197">
                  <c:v>7.5500000000000003E-3</c:v>
                </c:pt>
                <c:pt idx="198">
                  <c:v>7.5500000000000003E-3</c:v>
                </c:pt>
                <c:pt idx="199">
                  <c:v>7.5399999999999998E-3</c:v>
                </c:pt>
                <c:pt idx="200">
                  <c:v>7.5399999999999998E-3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366-4A91-8708-C141B466C5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9894879"/>
        <c:axId val="1169893215"/>
      </c:lineChart>
      <c:catAx>
        <c:axId val="11699027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Epoch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0.42684922004763431"/>
              <c:y val="0.8939280799683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03615"/>
        <c:crosses val="autoZero"/>
        <c:auto val="1"/>
        <c:lblAlgn val="ctr"/>
        <c:lblOffset val="100"/>
        <c:tickLblSkip val="50"/>
        <c:noMultiLvlLbl val="0"/>
      </c:catAx>
      <c:valAx>
        <c:axId val="1169903615"/>
        <c:scaling>
          <c:orientation val="minMax"/>
          <c:min val="0.9400000000000000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Accuracy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2.7777777777777779E-3"/>
              <c:y val="0.375976232137649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02783"/>
        <c:crosses val="autoZero"/>
        <c:crossBetween val="between"/>
      </c:valAx>
      <c:valAx>
        <c:axId val="1169893215"/>
        <c:scaling>
          <c:orientation val="minMax"/>
          <c:min val="7.4000000000000021E-3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Distance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0.94852777777777775"/>
              <c:y val="0.382006415864683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894879"/>
        <c:crosses val="max"/>
        <c:crossBetween val="between"/>
        <c:majorUnit val="2.0000000000000006E-4"/>
      </c:valAx>
      <c:catAx>
        <c:axId val="11698948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9893215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813488827050282"/>
          <c:y val="0.27503222545896433"/>
          <c:w val="0.25686620910906321"/>
          <c:h val="0.24644194969232022"/>
        </c:manualLayout>
      </c:layout>
      <c:overlay val="1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ja-JP"/>
              <a:t>MNIST-CNN</a:t>
            </a:r>
            <a:endParaRPr lang="ja-JP" altLang="en-US"/>
          </a:p>
        </c:rich>
      </c:tx>
      <c:layout>
        <c:manualLayout>
          <c:xMode val="edge"/>
          <c:yMode val="edge"/>
          <c:x val="0.39042213473315834"/>
          <c:y val="8.98330417031204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47890457133107"/>
          <c:y val="0.11874999999999998"/>
          <c:w val="0.66171879445403337"/>
          <c:h val="0.70976549708598569"/>
        </c:manualLayout>
      </c:layout>
      <c:lineChart>
        <c:grouping val="standard"/>
        <c:varyColors val="0"/>
        <c:ser>
          <c:idx val="0"/>
          <c:order val="0"/>
          <c:tx>
            <c:strRef>
              <c:f>Sheet1!$P$46</c:f>
              <c:strCache>
                <c:ptCount val="1"/>
                <c:pt idx="0">
                  <c:v>Accuracy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Sheet1!$O$47:$O$247</c:f>
              <c:numCache>
                <c:formatCode>General</c:formatCode>
                <c:ptCount val="2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</c:numCache>
            </c:numRef>
          </c:cat>
          <c:val>
            <c:numRef>
              <c:f>Sheet1!$P$47:$P$247</c:f>
              <c:numCache>
                <c:formatCode>General</c:formatCode>
                <c:ptCount val="201"/>
                <c:pt idx="1">
                  <c:v>0.94164999999999999</c:v>
                </c:pt>
                <c:pt idx="2">
                  <c:v>0.95420000000000005</c:v>
                </c:pt>
                <c:pt idx="3">
                  <c:v>0.96938999999999997</c:v>
                </c:pt>
                <c:pt idx="4">
                  <c:v>0.97806000000000004</c:v>
                </c:pt>
                <c:pt idx="5">
                  <c:v>0.98346999999999996</c:v>
                </c:pt>
                <c:pt idx="6">
                  <c:v>0.98989000000000005</c:v>
                </c:pt>
                <c:pt idx="7">
                  <c:v>0.98958999999999997</c:v>
                </c:pt>
                <c:pt idx="8">
                  <c:v>0.99509000000000003</c:v>
                </c:pt>
                <c:pt idx="9">
                  <c:v>0.99417999999999995</c:v>
                </c:pt>
                <c:pt idx="10">
                  <c:v>0.99836000000000003</c:v>
                </c:pt>
                <c:pt idx="11">
                  <c:v>0.99489000000000005</c:v>
                </c:pt>
                <c:pt idx="12">
                  <c:v>0.99590999999999996</c:v>
                </c:pt>
                <c:pt idx="13">
                  <c:v>0.99560000000000004</c:v>
                </c:pt>
                <c:pt idx="14">
                  <c:v>0.99580999999999997</c:v>
                </c:pt>
                <c:pt idx="15">
                  <c:v>0.99856</c:v>
                </c:pt>
                <c:pt idx="16">
                  <c:v>0.99948000000000004</c:v>
                </c:pt>
                <c:pt idx="17">
                  <c:v>0.99814999999999998</c:v>
                </c:pt>
                <c:pt idx="18">
                  <c:v>0.99631999999999998</c:v>
                </c:pt>
                <c:pt idx="19">
                  <c:v>0.99846000000000001</c:v>
                </c:pt>
                <c:pt idx="20">
                  <c:v>0.99999000000000005</c:v>
                </c:pt>
                <c:pt idx="21">
                  <c:v>1</c:v>
                </c:pt>
                <c:pt idx="22">
                  <c:v>0.99999000000000005</c:v>
                </c:pt>
                <c:pt idx="23">
                  <c:v>0.99999000000000005</c:v>
                </c:pt>
                <c:pt idx="24">
                  <c:v>0.99997999999999998</c:v>
                </c:pt>
                <c:pt idx="25">
                  <c:v>0.99999000000000005</c:v>
                </c:pt>
                <c:pt idx="26">
                  <c:v>0.99997999999999998</c:v>
                </c:pt>
                <c:pt idx="27">
                  <c:v>0.99999000000000005</c:v>
                </c:pt>
                <c:pt idx="28">
                  <c:v>1</c:v>
                </c:pt>
                <c:pt idx="29">
                  <c:v>0.99999000000000005</c:v>
                </c:pt>
                <c:pt idx="30">
                  <c:v>0.99999000000000005</c:v>
                </c:pt>
                <c:pt idx="31">
                  <c:v>0.99999000000000005</c:v>
                </c:pt>
                <c:pt idx="32">
                  <c:v>0.99997999999999998</c:v>
                </c:pt>
                <c:pt idx="33">
                  <c:v>0.99999000000000005</c:v>
                </c:pt>
                <c:pt idx="34">
                  <c:v>1</c:v>
                </c:pt>
                <c:pt idx="35">
                  <c:v>0.99999000000000005</c:v>
                </c:pt>
                <c:pt idx="36">
                  <c:v>1</c:v>
                </c:pt>
                <c:pt idx="37">
                  <c:v>0.99997999999999998</c:v>
                </c:pt>
                <c:pt idx="38">
                  <c:v>0.99997999999999998</c:v>
                </c:pt>
                <c:pt idx="39">
                  <c:v>0.99997999999999998</c:v>
                </c:pt>
                <c:pt idx="40">
                  <c:v>0.99999000000000005</c:v>
                </c:pt>
                <c:pt idx="41">
                  <c:v>0.99999000000000005</c:v>
                </c:pt>
                <c:pt idx="42">
                  <c:v>0.99997999999999998</c:v>
                </c:pt>
                <c:pt idx="43">
                  <c:v>0.99997999999999998</c:v>
                </c:pt>
                <c:pt idx="44">
                  <c:v>0.99997999999999998</c:v>
                </c:pt>
                <c:pt idx="45">
                  <c:v>0.99997999999999998</c:v>
                </c:pt>
                <c:pt idx="46">
                  <c:v>0.99997999999999998</c:v>
                </c:pt>
                <c:pt idx="47">
                  <c:v>0.99997999999999998</c:v>
                </c:pt>
                <c:pt idx="48">
                  <c:v>0.99999000000000005</c:v>
                </c:pt>
                <c:pt idx="49">
                  <c:v>0.99997999999999998</c:v>
                </c:pt>
                <c:pt idx="50">
                  <c:v>1</c:v>
                </c:pt>
                <c:pt idx="51">
                  <c:v>0.99999000000000005</c:v>
                </c:pt>
                <c:pt idx="52">
                  <c:v>1</c:v>
                </c:pt>
                <c:pt idx="53">
                  <c:v>0.99999000000000005</c:v>
                </c:pt>
                <c:pt idx="54">
                  <c:v>1</c:v>
                </c:pt>
                <c:pt idx="55">
                  <c:v>0.99999000000000005</c:v>
                </c:pt>
                <c:pt idx="56">
                  <c:v>0.99997999999999998</c:v>
                </c:pt>
                <c:pt idx="57">
                  <c:v>0.99999000000000005</c:v>
                </c:pt>
                <c:pt idx="58">
                  <c:v>1</c:v>
                </c:pt>
                <c:pt idx="59">
                  <c:v>0.99997999999999998</c:v>
                </c:pt>
                <c:pt idx="60">
                  <c:v>0.99997999999999998</c:v>
                </c:pt>
                <c:pt idx="61">
                  <c:v>0.99997999999999998</c:v>
                </c:pt>
                <c:pt idx="62">
                  <c:v>0.99997999999999998</c:v>
                </c:pt>
                <c:pt idx="63">
                  <c:v>1</c:v>
                </c:pt>
                <c:pt idx="64">
                  <c:v>0.99997999999999998</c:v>
                </c:pt>
                <c:pt idx="65">
                  <c:v>0.99999000000000005</c:v>
                </c:pt>
                <c:pt idx="66">
                  <c:v>0.99997999999999998</c:v>
                </c:pt>
                <c:pt idx="67">
                  <c:v>0.99997999999999998</c:v>
                </c:pt>
                <c:pt idx="68">
                  <c:v>0.99999000000000005</c:v>
                </c:pt>
                <c:pt idx="69">
                  <c:v>0.99997999999999998</c:v>
                </c:pt>
                <c:pt idx="70">
                  <c:v>0.99999000000000005</c:v>
                </c:pt>
                <c:pt idx="71">
                  <c:v>0.99999000000000005</c:v>
                </c:pt>
                <c:pt idx="72">
                  <c:v>0.99997999999999998</c:v>
                </c:pt>
                <c:pt idx="73">
                  <c:v>0.99997999999999998</c:v>
                </c:pt>
                <c:pt idx="74">
                  <c:v>0.99997999999999998</c:v>
                </c:pt>
                <c:pt idx="75">
                  <c:v>0.99997999999999998</c:v>
                </c:pt>
                <c:pt idx="76">
                  <c:v>0.99997999999999998</c:v>
                </c:pt>
                <c:pt idx="77">
                  <c:v>0.99997999999999998</c:v>
                </c:pt>
                <c:pt idx="78">
                  <c:v>0.99997999999999998</c:v>
                </c:pt>
                <c:pt idx="79">
                  <c:v>0.99999000000000005</c:v>
                </c:pt>
                <c:pt idx="80">
                  <c:v>0.99997999999999998</c:v>
                </c:pt>
                <c:pt idx="81">
                  <c:v>0.99999000000000005</c:v>
                </c:pt>
                <c:pt idx="82">
                  <c:v>1</c:v>
                </c:pt>
                <c:pt idx="83">
                  <c:v>0.99997999999999998</c:v>
                </c:pt>
                <c:pt idx="84">
                  <c:v>0.99999000000000005</c:v>
                </c:pt>
                <c:pt idx="85">
                  <c:v>0.99999000000000005</c:v>
                </c:pt>
                <c:pt idx="86">
                  <c:v>0.99997999999999998</c:v>
                </c:pt>
                <c:pt idx="87">
                  <c:v>0.99997999999999998</c:v>
                </c:pt>
                <c:pt idx="88">
                  <c:v>1</c:v>
                </c:pt>
                <c:pt idx="89">
                  <c:v>0.99999000000000005</c:v>
                </c:pt>
                <c:pt idx="90">
                  <c:v>1</c:v>
                </c:pt>
                <c:pt idx="91">
                  <c:v>1</c:v>
                </c:pt>
                <c:pt idx="92">
                  <c:v>0.99999000000000005</c:v>
                </c:pt>
                <c:pt idx="93">
                  <c:v>1</c:v>
                </c:pt>
                <c:pt idx="94">
                  <c:v>0.99997999999999998</c:v>
                </c:pt>
                <c:pt idx="95">
                  <c:v>0.99999000000000005</c:v>
                </c:pt>
                <c:pt idx="96">
                  <c:v>0.99999000000000005</c:v>
                </c:pt>
                <c:pt idx="97">
                  <c:v>0.99997999999999998</c:v>
                </c:pt>
                <c:pt idx="98">
                  <c:v>0.99999000000000005</c:v>
                </c:pt>
                <c:pt idx="99">
                  <c:v>0.99999000000000005</c:v>
                </c:pt>
                <c:pt idx="100">
                  <c:v>0.99999000000000005</c:v>
                </c:pt>
                <c:pt idx="101">
                  <c:v>1</c:v>
                </c:pt>
                <c:pt idx="102">
                  <c:v>0.99999000000000005</c:v>
                </c:pt>
                <c:pt idx="103">
                  <c:v>1</c:v>
                </c:pt>
                <c:pt idx="104">
                  <c:v>0.99999000000000005</c:v>
                </c:pt>
                <c:pt idx="105">
                  <c:v>0.99999000000000005</c:v>
                </c:pt>
                <c:pt idx="106">
                  <c:v>0.99999000000000005</c:v>
                </c:pt>
                <c:pt idx="107">
                  <c:v>0.99997999999999998</c:v>
                </c:pt>
                <c:pt idx="108">
                  <c:v>1</c:v>
                </c:pt>
                <c:pt idx="109">
                  <c:v>0.99999000000000005</c:v>
                </c:pt>
                <c:pt idx="110">
                  <c:v>1</c:v>
                </c:pt>
                <c:pt idx="111">
                  <c:v>0.99999000000000005</c:v>
                </c:pt>
                <c:pt idx="112">
                  <c:v>0.99999000000000005</c:v>
                </c:pt>
                <c:pt idx="113">
                  <c:v>1</c:v>
                </c:pt>
                <c:pt idx="114">
                  <c:v>0.99997999999999998</c:v>
                </c:pt>
                <c:pt idx="115">
                  <c:v>0.99999000000000005</c:v>
                </c:pt>
                <c:pt idx="116">
                  <c:v>0.99999000000000005</c:v>
                </c:pt>
                <c:pt idx="117">
                  <c:v>0.99997999999999998</c:v>
                </c:pt>
                <c:pt idx="118">
                  <c:v>0.99999000000000005</c:v>
                </c:pt>
                <c:pt idx="119">
                  <c:v>0.99999000000000005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0.99999000000000005</c:v>
                </c:pt>
                <c:pt idx="124">
                  <c:v>0.99999000000000005</c:v>
                </c:pt>
                <c:pt idx="125">
                  <c:v>0.99997999999999998</c:v>
                </c:pt>
                <c:pt idx="126">
                  <c:v>0.99999000000000005</c:v>
                </c:pt>
                <c:pt idx="127">
                  <c:v>0.99997999999999998</c:v>
                </c:pt>
                <c:pt idx="128">
                  <c:v>0.99999000000000005</c:v>
                </c:pt>
                <c:pt idx="129">
                  <c:v>0.99999000000000005</c:v>
                </c:pt>
                <c:pt idx="130">
                  <c:v>1</c:v>
                </c:pt>
                <c:pt idx="131">
                  <c:v>1</c:v>
                </c:pt>
                <c:pt idx="132">
                  <c:v>0.99999000000000005</c:v>
                </c:pt>
                <c:pt idx="133">
                  <c:v>0.99999000000000005</c:v>
                </c:pt>
                <c:pt idx="134">
                  <c:v>0.99997999999999998</c:v>
                </c:pt>
                <c:pt idx="135">
                  <c:v>0.99999000000000005</c:v>
                </c:pt>
                <c:pt idx="136">
                  <c:v>0.99999000000000005</c:v>
                </c:pt>
                <c:pt idx="137">
                  <c:v>0.99999000000000005</c:v>
                </c:pt>
                <c:pt idx="138">
                  <c:v>0.99999000000000005</c:v>
                </c:pt>
                <c:pt idx="139">
                  <c:v>1</c:v>
                </c:pt>
                <c:pt idx="140">
                  <c:v>0.99997999999999998</c:v>
                </c:pt>
                <c:pt idx="141">
                  <c:v>1</c:v>
                </c:pt>
                <c:pt idx="142">
                  <c:v>0.99999000000000005</c:v>
                </c:pt>
                <c:pt idx="143">
                  <c:v>0.99999000000000005</c:v>
                </c:pt>
                <c:pt idx="144">
                  <c:v>0.99999000000000005</c:v>
                </c:pt>
                <c:pt idx="145">
                  <c:v>0.99999000000000005</c:v>
                </c:pt>
                <c:pt idx="146">
                  <c:v>0.99999000000000005</c:v>
                </c:pt>
                <c:pt idx="147">
                  <c:v>0.99999000000000005</c:v>
                </c:pt>
                <c:pt idx="148">
                  <c:v>0.99999000000000005</c:v>
                </c:pt>
                <c:pt idx="149">
                  <c:v>1</c:v>
                </c:pt>
                <c:pt idx="150">
                  <c:v>1</c:v>
                </c:pt>
                <c:pt idx="151">
                  <c:v>0.99999000000000005</c:v>
                </c:pt>
                <c:pt idx="152">
                  <c:v>0.99997999999999998</c:v>
                </c:pt>
                <c:pt idx="153">
                  <c:v>1</c:v>
                </c:pt>
                <c:pt idx="154">
                  <c:v>1</c:v>
                </c:pt>
                <c:pt idx="155">
                  <c:v>0.99997999999999998</c:v>
                </c:pt>
                <c:pt idx="156">
                  <c:v>1</c:v>
                </c:pt>
                <c:pt idx="157">
                  <c:v>0.99997999999999998</c:v>
                </c:pt>
                <c:pt idx="158">
                  <c:v>0.99999000000000005</c:v>
                </c:pt>
                <c:pt idx="159">
                  <c:v>1</c:v>
                </c:pt>
                <c:pt idx="160">
                  <c:v>0.99999000000000005</c:v>
                </c:pt>
                <c:pt idx="161">
                  <c:v>0.99997999999999998</c:v>
                </c:pt>
                <c:pt idx="162">
                  <c:v>1</c:v>
                </c:pt>
                <c:pt idx="163">
                  <c:v>0.99997999999999998</c:v>
                </c:pt>
                <c:pt idx="164">
                  <c:v>0.99999000000000005</c:v>
                </c:pt>
                <c:pt idx="165">
                  <c:v>0.99999000000000005</c:v>
                </c:pt>
                <c:pt idx="166">
                  <c:v>0.99999000000000005</c:v>
                </c:pt>
                <c:pt idx="167">
                  <c:v>1</c:v>
                </c:pt>
                <c:pt idx="168">
                  <c:v>0.99997999999999998</c:v>
                </c:pt>
                <c:pt idx="169">
                  <c:v>0.99997999999999998</c:v>
                </c:pt>
                <c:pt idx="170">
                  <c:v>0.99997999999999998</c:v>
                </c:pt>
                <c:pt idx="171">
                  <c:v>1</c:v>
                </c:pt>
                <c:pt idx="172">
                  <c:v>1</c:v>
                </c:pt>
                <c:pt idx="173">
                  <c:v>0.99999000000000005</c:v>
                </c:pt>
                <c:pt idx="174">
                  <c:v>1</c:v>
                </c:pt>
                <c:pt idx="175">
                  <c:v>0.99999000000000005</c:v>
                </c:pt>
                <c:pt idx="176">
                  <c:v>0.99997999999999998</c:v>
                </c:pt>
                <c:pt idx="177">
                  <c:v>0.99999000000000005</c:v>
                </c:pt>
                <c:pt idx="178">
                  <c:v>0.99997999999999998</c:v>
                </c:pt>
                <c:pt idx="179">
                  <c:v>0.99999000000000005</c:v>
                </c:pt>
                <c:pt idx="180">
                  <c:v>0.99997999999999998</c:v>
                </c:pt>
                <c:pt idx="181">
                  <c:v>1</c:v>
                </c:pt>
                <c:pt idx="182">
                  <c:v>1</c:v>
                </c:pt>
                <c:pt idx="183">
                  <c:v>0.99999000000000005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0.99997999999999998</c:v>
                </c:pt>
                <c:pt idx="188">
                  <c:v>0.99999000000000005</c:v>
                </c:pt>
                <c:pt idx="189">
                  <c:v>1</c:v>
                </c:pt>
                <c:pt idx="190">
                  <c:v>0.99997999999999998</c:v>
                </c:pt>
                <c:pt idx="191">
                  <c:v>1</c:v>
                </c:pt>
                <c:pt idx="192">
                  <c:v>0.99999000000000005</c:v>
                </c:pt>
                <c:pt idx="193">
                  <c:v>0.99997999999999998</c:v>
                </c:pt>
                <c:pt idx="194">
                  <c:v>0.99999000000000005</c:v>
                </c:pt>
                <c:pt idx="195">
                  <c:v>0.99999000000000005</c:v>
                </c:pt>
                <c:pt idx="196">
                  <c:v>0.99999000000000005</c:v>
                </c:pt>
                <c:pt idx="197">
                  <c:v>0.99999000000000005</c:v>
                </c:pt>
                <c:pt idx="198">
                  <c:v>0.99997999999999998</c:v>
                </c:pt>
                <c:pt idx="199">
                  <c:v>1</c:v>
                </c:pt>
                <c:pt idx="200">
                  <c:v>0.99999000000000005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6EE-4A57-AA18-FEF5107DC1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9902783"/>
        <c:axId val="1169903615"/>
      </c:lineChart>
      <c:lineChart>
        <c:grouping val="standard"/>
        <c:varyColors val="0"/>
        <c:ser>
          <c:idx val="1"/>
          <c:order val="1"/>
          <c:tx>
            <c:strRef>
              <c:f>Sheet1!$Q$46</c:f>
              <c:strCache>
                <c:ptCount val="1"/>
                <c:pt idx="0">
                  <c:v>Distance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Sheet1!$O$47:$O$247</c:f>
              <c:numCache>
                <c:formatCode>General</c:formatCode>
                <c:ptCount val="2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</c:numCache>
            </c:numRef>
          </c:cat>
          <c:val>
            <c:numRef>
              <c:f>Sheet1!$Q$47:$Q$247</c:f>
              <c:numCache>
                <c:formatCode>General</c:formatCode>
                <c:ptCount val="201"/>
                <c:pt idx="1">
                  <c:v>4.5300000000000002E-3</c:v>
                </c:pt>
                <c:pt idx="2">
                  <c:v>4.5100000000000001E-3</c:v>
                </c:pt>
                <c:pt idx="3">
                  <c:v>4.4799999999999996E-3</c:v>
                </c:pt>
                <c:pt idx="4">
                  <c:v>4.4000000000000003E-3</c:v>
                </c:pt>
                <c:pt idx="5">
                  <c:v>4.3899999999999998E-3</c:v>
                </c:pt>
                <c:pt idx="6">
                  <c:v>4.3299999999999996E-3</c:v>
                </c:pt>
                <c:pt idx="7">
                  <c:v>4.28E-3</c:v>
                </c:pt>
                <c:pt idx="8">
                  <c:v>4.2199999999999998E-3</c:v>
                </c:pt>
                <c:pt idx="9">
                  <c:v>4.2100000000000002E-3</c:v>
                </c:pt>
                <c:pt idx="10">
                  <c:v>4.1200000000000004E-3</c:v>
                </c:pt>
                <c:pt idx="11">
                  <c:v>4.0499999999999998E-3</c:v>
                </c:pt>
                <c:pt idx="12">
                  <c:v>4.0299999999999997E-3</c:v>
                </c:pt>
                <c:pt idx="13">
                  <c:v>3.9899999999999996E-3</c:v>
                </c:pt>
                <c:pt idx="14">
                  <c:v>3.96E-3</c:v>
                </c:pt>
                <c:pt idx="15">
                  <c:v>3.8800000000000002E-3</c:v>
                </c:pt>
                <c:pt idx="16">
                  <c:v>3.8400000000000001E-3</c:v>
                </c:pt>
                <c:pt idx="17">
                  <c:v>3.8300000000000001E-3</c:v>
                </c:pt>
                <c:pt idx="18">
                  <c:v>3.81E-3</c:v>
                </c:pt>
                <c:pt idx="19">
                  <c:v>3.8999999999999998E-3</c:v>
                </c:pt>
                <c:pt idx="20">
                  <c:v>3.8999999999999998E-3</c:v>
                </c:pt>
                <c:pt idx="21">
                  <c:v>3.8999999999999998E-3</c:v>
                </c:pt>
                <c:pt idx="22">
                  <c:v>3.8899999999999998E-3</c:v>
                </c:pt>
                <c:pt idx="23">
                  <c:v>3.8999999999999998E-3</c:v>
                </c:pt>
                <c:pt idx="24">
                  <c:v>3.8899999999999998E-3</c:v>
                </c:pt>
                <c:pt idx="25">
                  <c:v>3.8899999999999998E-3</c:v>
                </c:pt>
                <c:pt idx="26">
                  <c:v>3.8899999999999998E-3</c:v>
                </c:pt>
                <c:pt idx="27">
                  <c:v>3.8899999999999998E-3</c:v>
                </c:pt>
                <c:pt idx="28">
                  <c:v>3.8899999999999998E-3</c:v>
                </c:pt>
                <c:pt idx="29">
                  <c:v>3.8899999999999998E-3</c:v>
                </c:pt>
                <c:pt idx="30">
                  <c:v>3.8899999999999998E-3</c:v>
                </c:pt>
                <c:pt idx="31">
                  <c:v>3.8899999999999998E-3</c:v>
                </c:pt>
                <c:pt idx="32">
                  <c:v>3.8800000000000002E-3</c:v>
                </c:pt>
                <c:pt idx="33">
                  <c:v>3.8800000000000002E-3</c:v>
                </c:pt>
                <c:pt idx="34">
                  <c:v>3.8800000000000002E-3</c:v>
                </c:pt>
                <c:pt idx="35">
                  <c:v>3.8800000000000002E-3</c:v>
                </c:pt>
                <c:pt idx="36">
                  <c:v>3.8800000000000002E-3</c:v>
                </c:pt>
                <c:pt idx="37">
                  <c:v>3.8800000000000002E-3</c:v>
                </c:pt>
                <c:pt idx="38">
                  <c:v>3.8800000000000002E-3</c:v>
                </c:pt>
                <c:pt idx="39">
                  <c:v>3.8800000000000002E-3</c:v>
                </c:pt>
                <c:pt idx="40">
                  <c:v>3.8800000000000002E-3</c:v>
                </c:pt>
                <c:pt idx="41">
                  <c:v>3.8800000000000002E-3</c:v>
                </c:pt>
                <c:pt idx="42">
                  <c:v>3.8800000000000002E-3</c:v>
                </c:pt>
                <c:pt idx="43">
                  <c:v>3.8800000000000002E-3</c:v>
                </c:pt>
                <c:pt idx="44">
                  <c:v>3.8899999999999998E-3</c:v>
                </c:pt>
                <c:pt idx="45">
                  <c:v>3.8899999999999998E-3</c:v>
                </c:pt>
                <c:pt idx="46">
                  <c:v>3.8899999999999998E-3</c:v>
                </c:pt>
                <c:pt idx="47">
                  <c:v>3.8899999999999998E-3</c:v>
                </c:pt>
                <c:pt idx="48">
                  <c:v>3.8899999999999998E-3</c:v>
                </c:pt>
                <c:pt idx="49">
                  <c:v>3.8899999999999998E-3</c:v>
                </c:pt>
                <c:pt idx="50">
                  <c:v>3.8899999999999998E-3</c:v>
                </c:pt>
                <c:pt idx="51">
                  <c:v>3.8999999999999998E-3</c:v>
                </c:pt>
                <c:pt idx="52">
                  <c:v>3.8899999999999998E-3</c:v>
                </c:pt>
                <c:pt idx="53">
                  <c:v>3.8899999999999998E-3</c:v>
                </c:pt>
                <c:pt idx="54">
                  <c:v>3.8899999999999998E-3</c:v>
                </c:pt>
                <c:pt idx="55">
                  <c:v>3.8899999999999998E-3</c:v>
                </c:pt>
                <c:pt idx="56">
                  <c:v>3.8899999999999998E-3</c:v>
                </c:pt>
                <c:pt idx="57">
                  <c:v>3.8899999999999998E-3</c:v>
                </c:pt>
                <c:pt idx="58">
                  <c:v>3.8899999999999998E-3</c:v>
                </c:pt>
                <c:pt idx="59">
                  <c:v>3.8899999999999998E-3</c:v>
                </c:pt>
                <c:pt idx="60">
                  <c:v>3.8800000000000002E-3</c:v>
                </c:pt>
                <c:pt idx="61">
                  <c:v>3.8899999999999998E-3</c:v>
                </c:pt>
                <c:pt idx="62">
                  <c:v>3.8800000000000002E-3</c:v>
                </c:pt>
                <c:pt idx="63">
                  <c:v>3.8800000000000002E-3</c:v>
                </c:pt>
                <c:pt idx="64">
                  <c:v>3.8800000000000002E-3</c:v>
                </c:pt>
                <c:pt idx="65">
                  <c:v>3.8800000000000002E-3</c:v>
                </c:pt>
                <c:pt idx="66">
                  <c:v>3.8700000000000002E-3</c:v>
                </c:pt>
                <c:pt idx="67">
                  <c:v>3.8700000000000002E-3</c:v>
                </c:pt>
                <c:pt idx="68">
                  <c:v>3.8800000000000002E-3</c:v>
                </c:pt>
                <c:pt idx="69">
                  <c:v>3.8800000000000002E-3</c:v>
                </c:pt>
                <c:pt idx="70">
                  <c:v>3.8800000000000002E-3</c:v>
                </c:pt>
                <c:pt idx="71">
                  <c:v>3.8800000000000002E-3</c:v>
                </c:pt>
                <c:pt idx="72">
                  <c:v>3.8800000000000002E-3</c:v>
                </c:pt>
                <c:pt idx="73">
                  <c:v>3.8800000000000002E-3</c:v>
                </c:pt>
                <c:pt idx="74">
                  <c:v>3.8800000000000002E-3</c:v>
                </c:pt>
                <c:pt idx="75">
                  <c:v>3.8800000000000002E-3</c:v>
                </c:pt>
                <c:pt idx="76">
                  <c:v>3.8800000000000002E-3</c:v>
                </c:pt>
                <c:pt idx="77">
                  <c:v>3.8800000000000002E-3</c:v>
                </c:pt>
                <c:pt idx="78">
                  <c:v>3.8800000000000002E-3</c:v>
                </c:pt>
                <c:pt idx="79">
                  <c:v>3.8800000000000002E-3</c:v>
                </c:pt>
                <c:pt idx="80">
                  <c:v>3.8800000000000002E-3</c:v>
                </c:pt>
                <c:pt idx="81">
                  <c:v>3.8800000000000002E-3</c:v>
                </c:pt>
                <c:pt idx="82">
                  <c:v>3.8800000000000002E-3</c:v>
                </c:pt>
                <c:pt idx="83">
                  <c:v>3.8800000000000002E-3</c:v>
                </c:pt>
                <c:pt idx="84">
                  <c:v>3.8800000000000002E-3</c:v>
                </c:pt>
                <c:pt idx="85">
                  <c:v>3.8800000000000002E-3</c:v>
                </c:pt>
                <c:pt idx="86">
                  <c:v>3.8800000000000002E-3</c:v>
                </c:pt>
                <c:pt idx="87">
                  <c:v>3.8800000000000002E-3</c:v>
                </c:pt>
                <c:pt idx="88">
                  <c:v>3.8899999999999998E-3</c:v>
                </c:pt>
                <c:pt idx="89">
                  <c:v>3.8899999999999998E-3</c:v>
                </c:pt>
                <c:pt idx="90">
                  <c:v>3.8800000000000002E-3</c:v>
                </c:pt>
                <c:pt idx="91">
                  <c:v>3.8800000000000002E-3</c:v>
                </c:pt>
                <c:pt idx="92">
                  <c:v>3.8700000000000002E-3</c:v>
                </c:pt>
                <c:pt idx="93">
                  <c:v>3.8700000000000002E-3</c:v>
                </c:pt>
                <c:pt idx="94">
                  <c:v>3.8700000000000002E-3</c:v>
                </c:pt>
                <c:pt idx="95">
                  <c:v>3.8700000000000002E-3</c:v>
                </c:pt>
                <c:pt idx="96">
                  <c:v>3.8800000000000002E-3</c:v>
                </c:pt>
                <c:pt idx="97">
                  <c:v>3.8800000000000002E-3</c:v>
                </c:pt>
                <c:pt idx="98">
                  <c:v>3.8800000000000002E-3</c:v>
                </c:pt>
                <c:pt idx="99">
                  <c:v>3.8800000000000002E-3</c:v>
                </c:pt>
                <c:pt idx="100">
                  <c:v>3.8800000000000002E-3</c:v>
                </c:pt>
                <c:pt idx="101">
                  <c:v>3.8800000000000002E-3</c:v>
                </c:pt>
                <c:pt idx="102">
                  <c:v>3.8700000000000002E-3</c:v>
                </c:pt>
                <c:pt idx="103">
                  <c:v>3.8700000000000002E-3</c:v>
                </c:pt>
                <c:pt idx="104">
                  <c:v>3.8700000000000002E-3</c:v>
                </c:pt>
                <c:pt idx="105">
                  <c:v>3.8700000000000002E-3</c:v>
                </c:pt>
                <c:pt idx="106">
                  <c:v>3.8700000000000002E-3</c:v>
                </c:pt>
                <c:pt idx="107">
                  <c:v>3.8700000000000002E-3</c:v>
                </c:pt>
                <c:pt idx="108">
                  <c:v>3.8700000000000002E-3</c:v>
                </c:pt>
                <c:pt idx="109">
                  <c:v>3.8700000000000002E-3</c:v>
                </c:pt>
                <c:pt idx="110">
                  <c:v>3.8800000000000002E-3</c:v>
                </c:pt>
                <c:pt idx="111">
                  <c:v>3.8800000000000002E-3</c:v>
                </c:pt>
                <c:pt idx="112">
                  <c:v>3.8800000000000002E-3</c:v>
                </c:pt>
                <c:pt idx="113">
                  <c:v>3.8700000000000002E-3</c:v>
                </c:pt>
                <c:pt idx="114">
                  <c:v>3.8800000000000002E-3</c:v>
                </c:pt>
                <c:pt idx="115">
                  <c:v>3.8800000000000002E-3</c:v>
                </c:pt>
                <c:pt idx="116">
                  <c:v>3.8800000000000002E-3</c:v>
                </c:pt>
                <c:pt idx="117">
                  <c:v>3.8800000000000002E-3</c:v>
                </c:pt>
                <c:pt idx="118">
                  <c:v>3.8899999999999998E-3</c:v>
                </c:pt>
                <c:pt idx="119">
                  <c:v>3.8899999999999998E-3</c:v>
                </c:pt>
                <c:pt idx="120">
                  <c:v>3.8899999999999998E-3</c:v>
                </c:pt>
                <c:pt idx="121">
                  <c:v>3.8899999999999998E-3</c:v>
                </c:pt>
                <c:pt idx="122">
                  <c:v>3.8899999999999998E-3</c:v>
                </c:pt>
                <c:pt idx="123">
                  <c:v>3.8899999999999998E-3</c:v>
                </c:pt>
                <c:pt idx="124">
                  <c:v>3.8899999999999998E-3</c:v>
                </c:pt>
                <c:pt idx="125">
                  <c:v>3.8899999999999998E-3</c:v>
                </c:pt>
                <c:pt idx="126">
                  <c:v>3.8899999999999998E-3</c:v>
                </c:pt>
                <c:pt idx="127">
                  <c:v>3.8899999999999998E-3</c:v>
                </c:pt>
                <c:pt idx="128">
                  <c:v>3.8899999999999998E-3</c:v>
                </c:pt>
                <c:pt idx="129">
                  <c:v>3.8899999999999998E-3</c:v>
                </c:pt>
                <c:pt idx="130">
                  <c:v>3.8999999999999998E-3</c:v>
                </c:pt>
                <c:pt idx="131">
                  <c:v>3.8999999999999998E-3</c:v>
                </c:pt>
                <c:pt idx="132">
                  <c:v>3.8999999999999998E-3</c:v>
                </c:pt>
                <c:pt idx="133">
                  <c:v>3.8999999999999998E-3</c:v>
                </c:pt>
                <c:pt idx="134">
                  <c:v>3.8999999999999998E-3</c:v>
                </c:pt>
                <c:pt idx="135">
                  <c:v>3.8999999999999998E-3</c:v>
                </c:pt>
                <c:pt idx="136">
                  <c:v>3.8999999999999998E-3</c:v>
                </c:pt>
                <c:pt idx="137">
                  <c:v>3.8999999999999998E-3</c:v>
                </c:pt>
                <c:pt idx="138">
                  <c:v>3.8999999999999998E-3</c:v>
                </c:pt>
                <c:pt idx="139">
                  <c:v>3.8899999999999998E-3</c:v>
                </c:pt>
                <c:pt idx="140">
                  <c:v>3.8999999999999998E-3</c:v>
                </c:pt>
                <c:pt idx="141">
                  <c:v>3.8999999999999998E-3</c:v>
                </c:pt>
                <c:pt idx="142">
                  <c:v>3.8999999999999998E-3</c:v>
                </c:pt>
                <c:pt idx="143">
                  <c:v>3.8999999999999998E-3</c:v>
                </c:pt>
                <c:pt idx="144">
                  <c:v>3.8999999999999998E-3</c:v>
                </c:pt>
                <c:pt idx="145">
                  <c:v>3.8999999999999998E-3</c:v>
                </c:pt>
                <c:pt idx="146">
                  <c:v>3.8999999999999998E-3</c:v>
                </c:pt>
                <c:pt idx="147">
                  <c:v>3.8999999999999998E-3</c:v>
                </c:pt>
                <c:pt idx="148">
                  <c:v>3.8999999999999998E-3</c:v>
                </c:pt>
                <c:pt idx="149">
                  <c:v>3.8999999999999998E-3</c:v>
                </c:pt>
                <c:pt idx="150">
                  <c:v>3.8999999999999998E-3</c:v>
                </c:pt>
                <c:pt idx="151">
                  <c:v>3.8999999999999998E-3</c:v>
                </c:pt>
                <c:pt idx="152">
                  <c:v>3.9100000000000003E-3</c:v>
                </c:pt>
                <c:pt idx="153">
                  <c:v>3.8999999999999998E-3</c:v>
                </c:pt>
                <c:pt idx="154">
                  <c:v>3.8999999999999998E-3</c:v>
                </c:pt>
                <c:pt idx="155">
                  <c:v>3.8999999999999998E-3</c:v>
                </c:pt>
                <c:pt idx="156">
                  <c:v>3.8999999999999998E-3</c:v>
                </c:pt>
                <c:pt idx="157">
                  <c:v>3.9100000000000003E-3</c:v>
                </c:pt>
                <c:pt idx="158">
                  <c:v>3.9100000000000003E-3</c:v>
                </c:pt>
                <c:pt idx="159">
                  <c:v>3.9100000000000003E-3</c:v>
                </c:pt>
                <c:pt idx="160">
                  <c:v>3.9100000000000003E-3</c:v>
                </c:pt>
                <c:pt idx="161">
                  <c:v>3.9100000000000003E-3</c:v>
                </c:pt>
                <c:pt idx="162">
                  <c:v>3.9100000000000003E-3</c:v>
                </c:pt>
                <c:pt idx="163">
                  <c:v>3.9100000000000003E-3</c:v>
                </c:pt>
                <c:pt idx="164">
                  <c:v>3.9100000000000003E-3</c:v>
                </c:pt>
                <c:pt idx="165">
                  <c:v>3.9100000000000003E-3</c:v>
                </c:pt>
                <c:pt idx="166">
                  <c:v>3.9100000000000003E-3</c:v>
                </c:pt>
                <c:pt idx="167">
                  <c:v>3.9199999999999999E-3</c:v>
                </c:pt>
                <c:pt idx="168">
                  <c:v>3.9300000000000003E-3</c:v>
                </c:pt>
                <c:pt idx="169">
                  <c:v>3.9199999999999999E-3</c:v>
                </c:pt>
                <c:pt idx="170">
                  <c:v>3.9199999999999999E-3</c:v>
                </c:pt>
                <c:pt idx="171">
                  <c:v>3.9199999999999999E-3</c:v>
                </c:pt>
                <c:pt idx="172">
                  <c:v>3.9300000000000003E-3</c:v>
                </c:pt>
                <c:pt idx="173">
                  <c:v>3.9300000000000003E-3</c:v>
                </c:pt>
                <c:pt idx="174">
                  <c:v>3.9300000000000003E-3</c:v>
                </c:pt>
                <c:pt idx="175">
                  <c:v>3.9300000000000003E-3</c:v>
                </c:pt>
                <c:pt idx="176">
                  <c:v>3.9300000000000003E-3</c:v>
                </c:pt>
                <c:pt idx="177">
                  <c:v>3.9300000000000003E-3</c:v>
                </c:pt>
                <c:pt idx="178">
                  <c:v>3.9300000000000003E-3</c:v>
                </c:pt>
                <c:pt idx="179">
                  <c:v>3.9300000000000003E-3</c:v>
                </c:pt>
                <c:pt idx="180">
                  <c:v>3.9399999999999999E-3</c:v>
                </c:pt>
                <c:pt idx="181">
                  <c:v>3.9399999999999999E-3</c:v>
                </c:pt>
                <c:pt idx="182">
                  <c:v>3.9500000000000004E-3</c:v>
                </c:pt>
                <c:pt idx="183">
                  <c:v>3.9500000000000004E-3</c:v>
                </c:pt>
                <c:pt idx="184">
                  <c:v>3.9500000000000004E-3</c:v>
                </c:pt>
                <c:pt idx="185">
                  <c:v>3.9500000000000004E-3</c:v>
                </c:pt>
                <c:pt idx="186">
                  <c:v>3.9399999999999999E-3</c:v>
                </c:pt>
                <c:pt idx="187">
                  <c:v>3.9500000000000004E-3</c:v>
                </c:pt>
                <c:pt idx="188">
                  <c:v>3.9500000000000004E-3</c:v>
                </c:pt>
                <c:pt idx="189">
                  <c:v>3.96E-3</c:v>
                </c:pt>
                <c:pt idx="190">
                  <c:v>3.9500000000000004E-3</c:v>
                </c:pt>
                <c:pt idx="191">
                  <c:v>3.9500000000000004E-3</c:v>
                </c:pt>
                <c:pt idx="192">
                  <c:v>3.9500000000000004E-3</c:v>
                </c:pt>
                <c:pt idx="193">
                  <c:v>3.9500000000000004E-3</c:v>
                </c:pt>
                <c:pt idx="194">
                  <c:v>3.9500000000000004E-3</c:v>
                </c:pt>
                <c:pt idx="195">
                  <c:v>3.9500000000000004E-3</c:v>
                </c:pt>
                <c:pt idx="196">
                  <c:v>3.9500000000000004E-3</c:v>
                </c:pt>
                <c:pt idx="197">
                  <c:v>3.9399999999999999E-3</c:v>
                </c:pt>
                <c:pt idx="198">
                  <c:v>3.9399999999999999E-3</c:v>
                </c:pt>
                <c:pt idx="199">
                  <c:v>3.9399999999999999E-3</c:v>
                </c:pt>
                <c:pt idx="200">
                  <c:v>3.9399999999999999E-3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6EE-4A57-AA18-FEF5107DC1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9894879"/>
        <c:axId val="1169893215"/>
      </c:lineChart>
      <c:catAx>
        <c:axId val="11699027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Epoch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0.42684922004763431"/>
              <c:y val="0.8939280799683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03615"/>
        <c:crosses val="autoZero"/>
        <c:auto val="1"/>
        <c:lblAlgn val="ctr"/>
        <c:lblOffset val="100"/>
        <c:tickLblSkip val="50"/>
        <c:noMultiLvlLbl val="0"/>
      </c:catAx>
      <c:valAx>
        <c:axId val="1169903615"/>
        <c:scaling>
          <c:orientation val="minMax"/>
          <c:min val="0.9400000000000000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Accuracy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2.7777777777777779E-3"/>
              <c:y val="0.375976232137649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02783"/>
        <c:crosses val="autoZero"/>
        <c:crossBetween val="between"/>
      </c:valAx>
      <c:valAx>
        <c:axId val="1169893215"/>
        <c:scaling>
          <c:orientation val="minMax"/>
          <c:min val="3.8000000000000013E-3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Distance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0.94852777777777775"/>
              <c:y val="0.382006415864683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894879"/>
        <c:crosses val="max"/>
        <c:crossBetween val="between"/>
        <c:majorUnit val="2.0000000000000006E-4"/>
      </c:valAx>
      <c:catAx>
        <c:axId val="11698948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9893215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813488827050282"/>
          <c:y val="0.27503222545896433"/>
          <c:w val="0.25686620910906321"/>
          <c:h val="0.24644194969232022"/>
        </c:manualLayout>
      </c:layout>
      <c:overlay val="1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ja-JP"/>
              <a:t>MNIST-CNN</a:t>
            </a:r>
            <a:endParaRPr lang="ja-JP" altLang="en-US"/>
          </a:p>
        </c:rich>
      </c:tx>
      <c:layout>
        <c:manualLayout>
          <c:xMode val="edge"/>
          <c:yMode val="edge"/>
          <c:x val="0.39042213473315834"/>
          <c:y val="8.98330417031204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47890457133107"/>
          <c:y val="0.11874999999999998"/>
          <c:w val="0.66171879445403337"/>
          <c:h val="0.70976549708598569"/>
        </c:manualLayout>
      </c:layout>
      <c:lineChart>
        <c:grouping val="standard"/>
        <c:varyColors val="0"/>
        <c:ser>
          <c:idx val="0"/>
          <c:order val="0"/>
          <c:tx>
            <c:strRef>
              <c:f>Sheet1!$P$46</c:f>
              <c:strCache>
                <c:ptCount val="1"/>
                <c:pt idx="0">
                  <c:v>Accuracy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Sheet1!$O$47:$O$247</c:f>
              <c:numCache>
                <c:formatCode>General</c:formatCode>
                <c:ptCount val="2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</c:numCache>
            </c:numRef>
          </c:cat>
          <c:val>
            <c:numRef>
              <c:f>Sheet1!$P$47:$P$247</c:f>
              <c:numCache>
                <c:formatCode>General</c:formatCode>
                <c:ptCount val="201"/>
                <c:pt idx="1">
                  <c:v>0.94164999999999999</c:v>
                </c:pt>
                <c:pt idx="2">
                  <c:v>0.95420000000000005</c:v>
                </c:pt>
                <c:pt idx="3">
                  <c:v>0.96938999999999997</c:v>
                </c:pt>
                <c:pt idx="4">
                  <c:v>0.97806000000000004</c:v>
                </c:pt>
                <c:pt idx="5">
                  <c:v>0.98346999999999996</c:v>
                </c:pt>
                <c:pt idx="6">
                  <c:v>0.98989000000000005</c:v>
                </c:pt>
                <c:pt idx="7">
                  <c:v>0.98958999999999997</c:v>
                </c:pt>
                <c:pt idx="8">
                  <c:v>0.99509000000000003</c:v>
                </c:pt>
                <c:pt idx="9">
                  <c:v>0.99417999999999995</c:v>
                </c:pt>
                <c:pt idx="10">
                  <c:v>0.99836000000000003</c:v>
                </c:pt>
                <c:pt idx="11">
                  <c:v>0.99489000000000005</c:v>
                </c:pt>
                <c:pt idx="12">
                  <c:v>0.99590999999999996</c:v>
                </c:pt>
                <c:pt idx="13">
                  <c:v>0.99560000000000004</c:v>
                </c:pt>
                <c:pt idx="14">
                  <c:v>0.99580999999999997</c:v>
                </c:pt>
                <c:pt idx="15">
                  <c:v>0.99856</c:v>
                </c:pt>
                <c:pt idx="16">
                  <c:v>0.99948000000000004</c:v>
                </c:pt>
                <c:pt idx="17">
                  <c:v>0.99814999999999998</c:v>
                </c:pt>
                <c:pt idx="18">
                  <c:v>0.99631999999999998</c:v>
                </c:pt>
                <c:pt idx="19">
                  <c:v>0.99846000000000001</c:v>
                </c:pt>
                <c:pt idx="20">
                  <c:v>0.99999000000000005</c:v>
                </c:pt>
                <c:pt idx="21">
                  <c:v>1</c:v>
                </c:pt>
                <c:pt idx="22">
                  <c:v>0.99999000000000005</c:v>
                </c:pt>
                <c:pt idx="23">
                  <c:v>0.99999000000000005</c:v>
                </c:pt>
                <c:pt idx="24">
                  <c:v>0.99997999999999998</c:v>
                </c:pt>
                <c:pt idx="25">
                  <c:v>0.99999000000000005</c:v>
                </c:pt>
                <c:pt idx="26">
                  <c:v>0.99997999999999998</c:v>
                </c:pt>
                <c:pt idx="27">
                  <c:v>0.99999000000000005</c:v>
                </c:pt>
                <c:pt idx="28">
                  <c:v>1</c:v>
                </c:pt>
                <c:pt idx="29">
                  <c:v>0.99999000000000005</c:v>
                </c:pt>
                <c:pt idx="30">
                  <c:v>0.99999000000000005</c:v>
                </c:pt>
                <c:pt idx="31">
                  <c:v>0.99999000000000005</c:v>
                </c:pt>
                <c:pt idx="32">
                  <c:v>0.99997999999999998</c:v>
                </c:pt>
                <c:pt idx="33">
                  <c:v>0.99999000000000005</c:v>
                </c:pt>
                <c:pt idx="34">
                  <c:v>1</c:v>
                </c:pt>
                <c:pt idx="35">
                  <c:v>0.99999000000000005</c:v>
                </c:pt>
                <c:pt idx="36">
                  <c:v>1</c:v>
                </c:pt>
                <c:pt idx="37">
                  <c:v>0.99997999999999998</c:v>
                </c:pt>
                <c:pt idx="38">
                  <c:v>0.99997999999999998</c:v>
                </c:pt>
                <c:pt idx="39">
                  <c:v>0.99997999999999998</c:v>
                </c:pt>
                <c:pt idx="40">
                  <c:v>0.99999000000000005</c:v>
                </c:pt>
                <c:pt idx="41">
                  <c:v>0.99999000000000005</c:v>
                </c:pt>
                <c:pt idx="42">
                  <c:v>0.99997999999999998</c:v>
                </c:pt>
                <c:pt idx="43">
                  <c:v>0.99997999999999998</c:v>
                </c:pt>
                <c:pt idx="44">
                  <c:v>0.99997999999999998</c:v>
                </c:pt>
                <c:pt idx="45">
                  <c:v>0.99997999999999998</c:v>
                </c:pt>
                <c:pt idx="46">
                  <c:v>0.99997999999999998</c:v>
                </c:pt>
                <c:pt idx="47">
                  <c:v>0.99997999999999998</c:v>
                </c:pt>
                <c:pt idx="48">
                  <c:v>0.99999000000000005</c:v>
                </c:pt>
                <c:pt idx="49">
                  <c:v>0.99997999999999998</c:v>
                </c:pt>
                <c:pt idx="50">
                  <c:v>1</c:v>
                </c:pt>
                <c:pt idx="51">
                  <c:v>0.99999000000000005</c:v>
                </c:pt>
                <c:pt idx="52">
                  <c:v>1</c:v>
                </c:pt>
                <c:pt idx="53">
                  <c:v>0.99999000000000005</c:v>
                </c:pt>
                <c:pt idx="54">
                  <c:v>1</c:v>
                </c:pt>
                <c:pt idx="55">
                  <c:v>0.99999000000000005</c:v>
                </c:pt>
                <c:pt idx="56">
                  <c:v>0.99997999999999998</c:v>
                </c:pt>
                <c:pt idx="57">
                  <c:v>0.99999000000000005</c:v>
                </c:pt>
                <c:pt idx="58">
                  <c:v>1</c:v>
                </c:pt>
                <c:pt idx="59">
                  <c:v>0.99997999999999998</c:v>
                </c:pt>
                <c:pt idx="60">
                  <c:v>0.99997999999999998</c:v>
                </c:pt>
                <c:pt idx="61">
                  <c:v>0.99997999999999998</c:v>
                </c:pt>
                <c:pt idx="62">
                  <c:v>0.99997999999999998</c:v>
                </c:pt>
                <c:pt idx="63">
                  <c:v>1</c:v>
                </c:pt>
                <c:pt idx="64">
                  <c:v>0.99997999999999998</c:v>
                </c:pt>
                <c:pt idx="65">
                  <c:v>0.99999000000000005</c:v>
                </c:pt>
                <c:pt idx="66">
                  <c:v>0.99997999999999998</c:v>
                </c:pt>
                <c:pt idx="67">
                  <c:v>0.99997999999999998</c:v>
                </c:pt>
                <c:pt idx="68">
                  <c:v>0.99999000000000005</c:v>
                </c:pt>
                <c:pt idx="69">
                  <c:v>0.99997999999999998</c:v>
                </c:pt>
                <c:pt idx="70">
                  <c:v>0.99999000000000005</c:v>
                </c:pt>
                <c:pt idx="71">
                  <c:v>0.99999000000000005</c:v>
                </c:pt>
                <c:pt idx="72">
                  <c:v>0.99997999999999998</c:v>
                </c:pt>
                <c:pt idx="73">
                  <c:v>0.99997999999999998</c:v>
                </c:pt>
                <c:pt idx="74">
                  <c:v>0.99997999999999998</c:v>
                </c:pt>
                <c:pt idx="75">
                  <c:v>0.99997999999999998</c:v>
                </c:pt>
                <c:pt idx="76">
                  <c:v>0.99997999999999998</c:v>
                </c:pt>
                <c:pt idx="77">
                  <c:v>0.99997999999999998</c:v>
                </c:pt>
                <c:pt idx="78">
                  <c:v>0.99997999999999998</c:v>
                </c:pt>
                <c:pt idx="79">
                  <c:v>0.99999000000000005</c:v>
                </c:pt>
                <c:pt idx="80">
                  <c:v>0.99997999999999998</c:v>
                </c:pt>
                <c:pt idx="81">
                  <c:v>0.99999000000000005</c:v>
                </c:pt>
                <c:pt idx="82">
                  <c:v>1</c:v>
                </c:pt>
                <c:pt idx="83">
                  <c:v>0.99997999999999998</c:v>
                </c:pt>
                <c:pt idx="84">
                  <c:v>0.99999000000000005</c:v>
                </c:pt>
                <c:pt idx="85">
                  <c:v>0.99999000000000005</c:v>
                </c:pt>
                <c:pt idx="86">
                  <c:v>0.99997999999999998</c:v>
                </c:pt>
                <c:pt idx="87">
                  <c:v>0.99997999999999998</c:v>
                </c:pt>
                <c:pt idx="88">
                  <c:v>1</c:v>
                </c:pt>
                <c:pt idx="89">
                  <c:v>0.99999000000000005</c:v>
                </c:pt>
                <c:pt idx="90">
                  <c:v>1</c:v>
                </c:pt>
                <c:pt idx="91">
                  <c:v>1</c:v>
                </c:pt>
                <c:pt idx="92">
                  <c:v>0.99999000000000005</c:v>
                </c:pt>
                <c:pt idx="93">
                  <c:v>1</c:v>
                </c:pt>
                <c:pt idx="94">
                  <c:v>0.99997999999999998</c:v>
                </c:pt>
                <c:pt idx="95">
                  <c:v>0.99999000000000005</c:v>
                </c:pt>
                <c:pt idx="96">
                  <c:v>0.99999000000000005</c:v>
                </c:pt>
                <c:pt idx="97">
                  <c:v>0.99997999999999998</c:v>
                </c:pt>
                <c:pt idx="98">
                  <c:v>0.99999000000000005</c:v>
                </c:pt>
                <c:pt idx="99">
                  <c:v>0.99999000000000005</c:v>
                </c:pt>
                <c:pt idx="100">
                  <c:v>0.99999000000000005</c:v>
                </c:pt>
                <c:pt idx="101">
                  <c:v>1</c:v>
                </c:pt>
                <c:pt idx="102">
                  <c:v>0.99999000000000005</c:v>
                </c:pt>
                <c:pt idx="103">
                  <c:v>1</c:v>
                </c:pt>
                <c:pt idx="104">
                  <c:v>0.99999000000000005</c:v>
                </c:pt>
                <c:pt idx="105">
                  <c:v>0.99999000000000005</c:v>
                </c:pt>
                <c:pt idx="106">
                  <c:v>0.99999000000000005</c:v>
                </c:pt>
                <c:pt idx="107">
                  <c:v>0.99997999999999998</c:v>
                </c:pt>
                <c:pt idx="108">
                  <c:v>1</c:v>
                </c:pt>
                <c:pt idx="109">
                  <c:v>0.99999000000000005</c:v>
                </c:pt>
                <c:pt idx="110">
                  <c:v>1</c:v>
                </c:pt>
                <c:pt idx="111">
                  <c:v>0.99999000000000005</c:v>
                </c:pt>
                <c:pt idx="112">
                  <c:v>0.99999000000000005</c:v>
                </c:pt>
                <c:pt idx="113">
                  <c:v>1</c:v>
                </c:pt>
                <c:pt idx="114">
                  <c:v>0.99997999999999998</c:v>
                </c:pt>
                <c:pt idx="115">
                  <c:v>0.99999000000000005</c:v>
                </c:pt>
                <c:pt idx="116">
                  <c:v>0.99999000000000005</c:v>
                </c:pt>
                <c:pt idx="117">
                  <c:v>0.99997999999999998</c:v>
                </c:pt>
                <c:pt idx="118">
                  <c:v>0.99999000000000005</c:v>
                </c:pt>
                <c:pt idx="119">
                  <c:v>0.99999000000000005</c:v>
                </c:pt>
                <c:pt idx="120">
                  <c:v>1</c:v>
                </c:pt>
                <c:pt idx="121">
                  <c:v>1</c:v>
                </c:pt>
                <c:pt idx="122">
                  <c:v>1</c:v>
                </c:pt>
                <c:pt idx="123">
                  <c:v>0.99999000000000005</c:v>
                </c:pt>
                <c:pt idx="124">
                  <c:v>0.99999000000000005</c:v>
                </c:pt>
                <c:pt idx="125">
                  <c:v>0.99997999999999998</c:v>
                </c:pt>
                <c:pt idx="126">
                  <c:v>0.99999000000000005</c:v>
                </c:pt>
                <c:pt idx="127">
                  <c:v>0.99997999999999998</c:v>
                </c:pt>
                <c:pt idx="128">
                  <c:v>0.99999000000000005</c:v>
                </c:pt>
                <c:pt idx="129">
                  <c:v>0.99999000000000005</c:v>
                </c:pt>
                <c:pt idx="130">
                  <c:v>1</c:v>
                </c:pt>
                <c:pt idx="131">
                  <c:v>1</c:v>
                </c:pt>
                <c:pt idx="132">
                  <c:v>0.99999000000000005</c:v>
                </c:pt>
                <c:pt idx="133">
                  <c:v>0.99999000000000005</c:v>
                </c:pt>
                <c:pt idx="134">
                  <c:v>0.99997999999999998</c:v>
                </c:pt>
                <c:pt idx="135">
                  <c:v>0.99999000000000005</c:v>
                </c:pt>
                <c:pt idx="136">
                  <c:v>0.99999000000000005</c:v>
                </c:pt>
                <c:pt idx="137">
                  <c:v>0.99999000000000005</c:v>
                </c:pt>
                <c:pt idx="138">
                  <c:v>0.99999000000000005</c:v>
                </c:pt>
                <c:pt idx="139">
                  <c:v>1</c:v>
                </c:pt>
                <c:pt idx="140">
                  <c:v>0.99997999999999998</c:v>
                </c:pt>
                <c:pt idx="141">
                  <c:v>1</c:v>
                </c:pt>
                <c:pt idx="142">
                  <c:v>0.99999000000000005</c:v>
                </c:pt>
                <c:pt idx="143">
                  <c:v>0.99999000000000005</c:v>
                </c:pt>
                <c:pt idx="144">
                  <c:v>0.99999000000000005</c:v>
                </c:pt>
                <c:pt idx="145">
                  <c:v>0.99999000000000005</c:v>
                </c:pt>
                <c:pt idx="146">
                  <c:v>0.99999000000000005</c:v>
                </c:pt>
                <c:pt idx="147">
                  <c:v>0.99999000000000005</c:v>
                </c:pt>
                <c:pt idx="148">
                  <c:v>0.99999000000000005</c:v>
                </c:pt>
                <c:pt idx="149">
                  <c:v>1</c:v>
                </c:pt>
                <c:pt idx="150">
                  <c:v>1</c:v>
                </c:pt>
                <c:pt idx="151">
                  <c:v>0.99999000000000005</c:v>
                </c:pt>
                <c:pt idx="152">
                  <c:v>0.99997999999999998</c:v>
                </c:pt>
                <c:pt idx="153">
                  <c:v>1</c:v>
                </c:pt>
                <c:pt idx="154">
                  <c:v>1</c:v>
                </c:pt>
                <c:pt idx="155">
                  <c:v>0.99997999999999998</c:v>
                </c:pt>
                <c:pt idx="156">
                  <c:v>1</c:v>
                </c:pt>
                <c:pt idx="157">
                  <c:v>0.99997999999999998</c:v>
                </c:pt>
                <c:pt idx="158">
                  <c:v>0.99999000000000005</c:v>
                </c:pt>
                <c:pt idx="159">
                  <c:v>1</c:v>
                </c:pt>
                <c:pt idx="160">
                  <c:v>0.99999000000000005</c:v>
                </c:pt>
                <c:pt idx="161">
                  <c:v>0.99997999999999998</c:v>
                </c:pt>
                <c:pt idx="162">
                  <c:v>1</c:v>
                </c:pt>
                <c:pt idx="163">
                  <c:v>0.99997999999999998</c:v>
                </c:pt>
                <c:pt idx="164">
                  <c:v>0.99999000000000005</c:v>
                </c:pt>
                <c:pt idx="165">
                  <c:v>0.99999000000000005</c:v>
                </c:pt>
                <c:pt idx="166">
                  <c:v>0.99999000000000005</c:v>
                </c:pt>
                <c:pt idx="167">
                  <c:v>1</c:v>
                </c:pt>
                <c:pt idx="168">
                  <c:v>0.99997999999999998</c:v>
                </c:pt>
                <c:pt idx="169">
                  <c:v>0.99997999999999998</c:v>
                </c:pt>
                <c:pt idx="170">
                  <c:v>0.99997999999999998</c:v>
                </c:pt>
                <c:pt idx="171">
                  <c:v>1</c:v>
                </c:pt>
                <c:pt idx="172">
                  <c:v>1</c:v>
                </c:pt>
                <c:pt idx="173">
                  <c:v>0.99999000000000005</c:v>
                </c:pt>
                <c:pt idx="174">
                  <c:v>1</c:v>
                </c:pt>
                <c:pt idx="175">
                  <c:v>0.99999000000000005</c:v>
                </c:pt>
                <c:pt idx="176">
                  <c:v>0.99997999999999998</c:v>
                </c:pt>
                <c:pt idx="177">
                  <c:v>0.99999000000000005</c:v>
                </c:pt>
                <c:pt idx="178">
                  <c:v>0.99997999999999998</c:v>
                </c:pt>
                <c:pt idx="179">
                  <c:v>0.99999000000000005</c:v>
                </c:pt>
                <c:pt idx="180">
                  <c:v>0.99997999999999998</c:v>
                </c:pt>
                <c:pt idx="181">
                  <c:v>1</c:v>
                </c:pt>
                <c:pt idx="182">
                  <c:v>1</c:v>
                </c:pt>
                <c:pt idx="183">
                  <c:v>0.99999000000000005</c:v>
                </c:pt>
                <c:pt idx="184">
                  <c:v>1</c:v>
                </c:pt>
                <c:pt idx="185">
                  <c:v>1</c:v>
                </c:pt>
                <c:pt idx="186">
                  <c:v>1</c:v>
                </c:pt>
                <c:pt idx="187">
                  <c:v>0.99997999999999998</c:v>
                </c:pt>
                <c:pt idx="188">
                  <c:v>0.99999000000000005</c:v>
                </c:pt>
                <c:pt idx="189">
                  <c:v>1</c:v>
                </c:pt>
                <c:pt idx="190">
                  <c:v>0.99997999999999998</c:v>
                </c:pt>
                <c:pt idx="191">
                  <c:v>1</c:v>
                </c:pt>
                <c:pt idx="192">
                  <c:v>0.99999000000000005</c:v>
                </c:pt>
                <c:pt idx="193">
                  <c:v>0.99997999999999998</c:v>
                </c:pt>
                <c:pt idx="194">
                  <c:v>0.99999000000000005</c:v>
                </c:pt>
                <c:pt idx="195">
                  <c:v>0.99999000000000005</c:v>
                </c:pt>
                <c:pt idx="196">
                  <c:v>0.99999000000000005</c:v>
                </c:pt>
                <c:pt idx="197">
                  <c:v>0.99999000000000005</c:v>
                </c:pt>
                <c:pt idx="198">
                  <c:v>0.99997999999999998</c:v>
                </c:pt>
                <c:pt idx="199">
                  <c:v>1</c:v>
                </c:pt>
                <c:pt idx="200">
                  <c:v>0.99999000000000005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466-4589-AA8F-5661474023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9902783"/>
        <c:axId val="1169903615"/>
      </c:lineChart>
      <c:lineChart>
        <c:grouping val="standard"/>
        <c:varyColors val="0"/>
        <c:ser>
          <c:idx val="1"/>
          <c:order val="1"/>
          <c:tx>
            <c:strRef>
              <c:f>Sheet1!$Q$46</c:f>
              <c:strCache>
                <c:ptCount val="1"/>
                <c:pt idx="0">
                  <c:v>Distance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Sheet1!$O$47:$O$247</c:f>
              <c:numCache>
                <c:formatCode>General</c:formatCode>
                <c:ptCount val="2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</c:numCache>
            </c:numRef>
          </c:cat>
          <c:val>
            <c:numRef>
              <c:f>Sheet1!$Q$47:$Q$247</c:f>
              <c:numCache>
                <c:formatCode>General</c:formatCode>
                <c:ptCount val="201"/>
                <c:pt idx="1">
                  <c:v>4.5300000000000002E-3</c:v>
                </c:pt>
                <c:pt idx="2">
                  <c:v>4.5100000000000001E-3</c:v>
                </c:pt>
                <c:pt idx="3">
                  <c:v>4.4799999999999996E-3</c:v>
                </c:pt>
                <c:pt idx="4">
                  <c:v>4.4000000000000003E-3</c:v>
                </c:pt>
                <c:pt idx="5">
                  <c:v>4.3899999999999998E-3</c:v>
                </c:pt>
                <c:pt idx="6">
                  <c:v>4.3299999999999996E-3</c:v>
                </c:pt>
                <c:pt idx="7">
                  <c:v>4.28E-3</c:v>
                </c:pt>
                <c:pt idx="8">
                  <c:v>4.2199999999999998E-3</c:v>
                </c:pt>
                <c:pt idx="9">
                  <c:v>4.2100000000000002E-3</c:v>
                </c:pt>
                <c:pt idx="10">
                  <c:v>4.1200000000000004E-3</c:v>
                </c:pt>
                <c:pt idx="11">
                  <c:v>4.0499999999999998E-3</c:v>
                </c:pt>
                <c:pt idx="12">
                  <c:v>4.0299999999999997E-3</c:v>
                </c:pt>
                <c:pt idx="13">
                  <c:v>3.9899999999999996E-3</c:v>
                </c:pt>
                <c:pt idx="14">
                  <c:v>3.96E-3</c:v>
                </c:pt>
                <c:pt idx="15">
                  <c:v>3.8800000000000002E-3</c:v>
                </c:pt>
                <c:pt idx="16">
                  <c:v>3.8400000000000001E-3</c:v>
                </c:pt>
                <c:pt idx="17">
                  <c:v>3.8300000000000001E-3</c:v>
                </c:pt>
                <c:pt idx="18">
                  <c:v>3.81E-3</c:v>
                </c:pt>
                <c:pt idx="19">
                  <c:v>3.8999999999999998E-3</c:v>
                </c:pt>
                <c:pt idx="20">
                  <c:v>3.8999999999999998E-3</c:v>
                </c:pt>
                <c:pt idx="21">
                  <c:v>3.8999999999999998E-3</c:v>
                </c:pt>
                <c:pt idx="22">
                  <c:v>3.8899999999999998E-3</c:v>
                </c:pt>
                <c:pt idx="23">
                  <c:v>3.8999999999999998E-3</c:v>
                </c:pt>
                <c:pt idx="24">
                  <c:v>3.8899999999999998E-3</c:v>
                </c:pt>
                <c:pt idx="25">
                  <c:v>3.8899999999999998E-3</c:v>
                </c:pt>
                <c:pt idx="26">
                  <c:v>3.8899999999999998E-3</c:v>
                </c:pt>
                <c:pt idx="27">
                  <c:v>3.8899999999999998E-3</c:v>
                </c:pt>
                <c:pt idx="28">
                  <c:v>3.8899999999999998E-3</c:v>
                </c:pt>
                <c:pt idx="29">
                  <c:v>3.8899999999999998E-3</c:v>
                </c:pt>
                <c:pt idx="30">
                  <c:v>3.8899999999999998E-3</c:v>
                </c:pt>
                <c:pt idx="31">
                  <c:v>3.8899999999999998E-3</c:v>
                </c:pt>
                <c:pt idx="32">
                  <c:v>3.8800000000000002E-3</c:v>
                </c:pt>
                <c:pt idx="33">
                  <c:v>3.8800000000000002E-3</c:v>
                </c:pt>
                <c:pt idx="34">
                  <c:v>3.8800000000000002E-3</c:v>
                </c:pt>
                <c:pt idx="35">
                  <c:v>3.8800000000000002E-3</c:v>
                </c:pt>
                <c:pt idx="36">
                  <c:v>3.8800000000000002E-3</c:v>
                </c:pt>
                <c:pt idx="37">
                  <c:v>3.8800000000000002E-3</c:v>
                </c:pt>
                <c:pt idx="38">
                  <c:v>3.8800000000000002E-3</c:v>
                </c:pt>
                <c:pt idx="39">
                  <c:v>3.8800000000000002E-3</c:v>
                </c:pt>
                <c:pt idx="40">
                  <c:v>3.8800000000000002E-3</c:v>
                </c:pt>
                <c:pt idx="41">
                  <c:v>3.8800000000000002E-3</c:v>
                </c:pt>
                <c:pt idx="42">
                  <c:v>3.8800000000000002E-3</c:v>
                </c:pt>
                <c:pt idx="43">
                  <c:v>3.8800000000000002E-3</c:v>
                </c:pt>
                <c:pt idx="44">
                  <c:v>3.8899999999999998E-3</c:v>
                </c:pt>
                <c:pt idx="45">
                  <c:v>3.8899999999999998E-3</c:v>
                </c:pt>
                <c:pt idx="46">
                  <c:v>3.8899999999999998E-3</c:v>
                </c:pt>
                <c:pt idx="47">
                  <c:v>3.8899999999999998E-3</c:v>
                </c:pt>
                <c:pt idx="48">
                  <c:v>3.8899999999999998E-3</c:v>
                </c:pt>
                <c:pt idx="49">
                  <c:v>3.8899999999999998E-3</c:v>
                </c:pt>
                <c:pt idx="50">
                  <c:v>3.8899999999999998E-3</c:v>
                </c:pt>
                <c:pt idx="51">
                  <c:v>3.8999999999999998E-3</c:v>
                </c:pt>
                <c:pt idx="52">
                  <c:v>3.8899999999999998E-3</c:v>
                </c:pt>
                <c:pt idx="53">
                  <c:v>3.8899999999999998E-3</c:v>
                </c:pt>
                <c:pt idx="54">
                  <c:v>3.8899999999999998E-3</c:v>
                </c:pt>
                <c:pt idx="55">
                  <c:v>3.8899999999999998E-3</c:v>
                </c:pt>
                <c:pt idx="56">
                  <c:v>3.8899999999999998E-3</c:v>
                </c:pt>
                <c:pt idx="57">
                  <c:v>3.8899999999999998E-3</c:v>
                </c:pt>
                <c:pt idx="58">
                  <c:v>3.8899999999999998E-3</c:v>
                </c:pt>
                <c:pt idx="59">
                  <c:v>3.8899999999999998E-3</c:v>
                </c:pt>
                <c:pt idx="60">
                  <c:v>3.8800000000000002E-3</c:v>
                </c:pt>
                <c:pt idx="61">
                  <c:v>3.8899999999999998E-3</c:v>
                </c:pt>
                <c:pt idx="62">
                  <c:v>3.8800000000000002E-3</c:v>
                </c:pt>
                <c:pt idx="63">
                  <c:v>3.8800000000000002E-3</c:v>
                </c:pt>
                <c:pt idx="64">
                  <c:v>3.8800000000000002E-3</c:v>
                </c:pt>
                <c:pt idx="65">
                  <c:v>3.8800000000000002E-3</c:v>
                </c:pt>
                <c:pt idx="66">
                  <c:v>3.8700000000000002E-3</c:v>
                </c:pt>
                <c:pt idx="67">
                  <c:v>3.8700000000000002E-3</c:v>
                </c:pt>
                <c:pt idx="68">
                  <c:v>3.8800000000000002E-3</c:v>
                </c:pt>
                <c:pt idx="69">
                  <c:v>3.8800000000000002E-3</c:v>
                </c:pt>
                <c:pt idx="70">
                  <c:v>3.8800000000000002E-3</c:v>
                </c:pt>
                <c:pt idx="71">
                  <c:v>3.8800000000000002E-3</c:v>
                </c:pt>
                <c:pt idx="72">
                  <c:v>3.8800000000000002E-3</c:v>
                </c:pt>
                <c:pt idx="73">
                  <c:v>3.8800000000000002E-3</c:v>
                </c:pt>
                <c:pt idx="74">
                  <c:v>3.8800000000000002E-3</c:v>
                </c:pt>
                <c:pt idx="75">
                  <c:v>3.8800000000000002E-3</c:v>
                </c:pt>
                <c:pt idx="76">
                  <c:v>3.8800000000000002E-3</c:v>
                </c:pt>
                <c:pt idx="77">
                  <c:v>3.8800000000000002E-3</c:v>
                </c:pt>
                <c:pt idx="78">
                  <c:v>3.8800000000000002E-3</c:v>
                </c:pt>
                <c:pt idx="79">
                  <c:v>3.8800000000000002E-3</c:v>
                </c:pt>
                <c:pt idx="80">
                  <c:v>3.8800000000000002E-3</c:v>
                </c:pt>
                <c:pt idx="81">
                  <c:v>3.8800000000000002E-3</c:v>
                </c:pt>
                <c:pt idx="82">
                  <c:v>3.8800000000000002E-3</c:v>
                </c:pt>
                <c:pt idx="83">
                  <c:v>3.8800000000000002E-3</c:v>
                </c:pt>
                <c:pt idx="84">
                  <c:v>3.8800000000000002E-3</c:v>
                </c:pt>
                <c:pt idx="85">
                  <c:v>3.8800000000000002E-3</c:v>
                </c:pt>
                <c:pt idx="86">
                  <c:v>3.8800000000000002E-3</c:v>
                </c:pt>
                <c:pt idx="87">
                  <c:v>3.8800000000000002E-3</c:v>
                </c:pt>
                <c:pt idx="88">
                  <c:v>3.8899999999999998E-3</c:v>
                </c:pt>
                <c:pt idx="89">
                  <c:v>3.8899999999999998E-3</c:v>
                </c:pt>
                <c:pt idx="90">
                  <c:v>3.8800000000000002E-3</c:v>
                </c:pt>
                <c:pt idx="91">
                  <c:v>3.8800000000000002E-3</c:v>
                </c:pt>
                <c:pt idx="92">
                  <c:v>3.8700000000000002E-3</c:v>
                </c:pt>
                <c:pt idx="93">
                  <c:v>3.8700000000000002E-3</c:v>
                </c:pt>
                <c:pt idx="94">
                  <c:v>3.8700000000000002E-3</c:v>
                </c:pt>
                <c:pt idx="95">
                  <c:v>3.8700000000000002E-3</c:v>
                </c:pt>
                <c:pt idx="96">
                  <c:v>3.8800000000000002E-3</c:v>
                </c:pt>
                <c:pt idx="97">
                  <c:v>3.8800000000000002E-3</c:v>
                </c:pt>
                <c:pt idx="98">
                  <c:v>3.8800000000000002E-3</c:v>
                </c:pt>
                <c:pt idx="99">
                  <c:v>3.8800000000000002E-3</c:v>
                </c:pt>
                <c:pt idx="100">
                  <c:v>3.8800000000000002E-3</c:v>
                </c:pt>
                <c:pt idx="101">
                  <c:v>3.8800000000000002E-3</c:v>
                </c:pt>
                <c:pt idx="102">
                  <c:v>3.8700000000000002E-3</c:v>
                </c:pt>
                <c:pt idx="103">
                  <c:v>3.8700000000000002E-3</c:v>
                </c:pt>
                <c:pt idx="104">
                  <c:v>3.8700000000000002E-3</c:v>
                </c:pt>
                <c:pt idx="105">
                  <c:v>3.8700000000000002E-3</c:v>
                </c:pt>
                <c:pt idx="106">
                  <c:v>3.8700000000000002E-3</c:v>
                </c:pt>
                <c:pt idx="107">
                  <c:v>3.8700000000000002E-3</c:v>
                </c:pt>
                <c:pt idx="108">
                  <c:v>3.8700000000000002E-3</c:v>
                </c:pt>
                <c:pt idx="109">
                  <c:v>3.8700000000000002E-3</c:v>
                </c:pt>
                <c:pt idx="110">
                  <c:v>3.8800000000000002E-3</c:v>
                </c:pt>
                <c:pt idx="111">
                  <c:v>3.8800000000000002E-3</c:v>
                </c:pt>
                <c:pt idx="112">
                  <c:v>3.8800000000000002E-3</c:v>
                </c:pt>
                <c:pt idx="113">
                  <c:v>3.8700000000000002E-3</c:v>
                </c:pt>
                <c:pt idx="114">
                  <c:v>3.8800000000000002E-3</c:v>
                </c:pt>
                <c:pt idx="115">
                  <c:v>3.8800000000000002E-3</c:v>
                </c:pt>
                <c:pt idx="116">
                  <c:v>3.8800000000000002E-3</c:v>
                </c:pt>
                <c:pt idx="117">
                  <c:v>3.8800000000000002E-3</c:v>
                </c:pt>
                <c:pt idx="118">
                  <c:v>3.8899999999999998E-3</c:v>
                </c:pt>
                <c:pt idx="119">
                  <c:v>3.8899999999999998E-3</c:v>
                </c:pt>
                <c:pt idx="120">
                  <c:v>3.8899999999999998E-3</c:v>
                </c:pt>
                <c:pt idx="121">
                  <c:v>3.8899999999999998E-3</c:v>
                </c:pt>
                <c:pt idx="122">
                  <c:v>3.8899999999999998E-3</c:v>
                </c:pt>
                <c:pt idx="123">
                  <c:v>3.8899999999999998E-3</c:v>
                </c:pt>
                <c:pt idx="124">
                  <c:v>3.8899999999999998E-3</c:v>
                </c:pt>
                <c:pt idx="125">
                  <c:v>3.8899999999999998E-3</c:v>
                </c:pt>
                <c:pt idx="126">
                  <c:v>3.8899999999999998E-3</c:v>
                </c:pt>
                <c:pt idx="127">
                  <c:v>3.8899999999999998E-3</c:v>
                </c:pt>
                <c:pt idx="128">
                  <c:v>3.8899999999999998E-3</c:v>
                </c:pt>
                <c:pt idx="129">
                  <c:v>3.8899999999999998E-3</c:v>
                </c:pt>
                <c:pt idx="130">
                  <c:v>3.8999999999999998E-3</c:v>
                </c:pt>
                <c:pt idx="131">
                  <c:v>3.8999999999999998E-3</c:v>
                </c:pt>
                <c:pt idx="132">
                  <c:v>3.8999999999999998E-3</c:v>
                </c:pt>
                <c:pt idx="133">
                  <c:v>3.8999999999999998E-3</c:v>
                </c:pt>
                <c:pt idx="134">
                  <c:v>3.8999999999999998E-3</c:v>
                </c:pt>
                <c:pt idx="135">
                  <c:v>3.8999999999999998E-3</c:v>
                </c:pt>
                <c:pt idx="136">
                  <c:v>3.8999999999999998E-3</c:v>
                </c:pt>
                <c:pt idx="137">
                  <c:v>3.8999999999999998E-3</c:v>
                </c:pt>
                <c:pt idx="138">
                  <c:v>3.8999999999999998E-3</c:v>
                </c:pt>
                <c:pt idx="139">
                  <c:v>3.8899999999999998E-3</c:v>
                </c:pt>
                <c:pt idx="140">
                  <c:v>3.8999999999999998E-3</c:v>
                </c:pt>
                <c:pt idx="141">
                  <c:v>3.8999999999999998E-3</c:v>
                </c:pt>
                <c:pt idx="142">
                  <c:v>3.8999999999999998E-3</c:v>
                </c:pt>
                <c:pt idx="143">
                  <c:v>3.8999999999999998E-3</c:v>
                </c:pt>
                <c:pt idx="144">
                  <c:v>3.8999999999999998E-3</c:v>
                </c:pt>
                <c:pt idx="145">
                  <c:v>3.8999999999999998E-3</c:v>
                </c:pt>
                <c:pt idx="146">
                  <c:v>3.8999999999999998E-3</c:v>
                </c:pt>
                <c:pt idx="147">
                  <c:v>3.8999999999999998E-3</c:v>
                </c:pt>
                <c:pt idx="148">
                  <c:v>3.8999999999999998E-3</c:v>
                </c:pt>
                <c:pt idx="149">
                  <c:v>3.8999999999999998E-3</c:v>
                </c:pt>
                <c:pt idx="150">
                  <c:v>3.8999999999999998E-3</c:v>
                </c:pt>
                <c:pt idx="151">
                  <c:v>3.8999999999999998E-3</c:v>
                </c:pt>
                <c:pt idx="152">
                  <c:v>3.9100000000000003E-3</c:v>
                </c:pt>
                <c:pt idx="153">
                  <c:v>3.8999999999999998E-3</c:v>
                </c:pt>
                <c:pt idx="154">
                  <c:v>3.8999999999999998E-3</c:v>
                </c:pt>
                <c:pt idx="155">
                  <c:v>3.8999999999999998E-3</c:v>
                </c:pt>
                <c:pt idx="156">
                  <c:v>3.8999999999999998E-3</c:v>
                </c:pt>
                <c:pt idx="157">
                  <c:v>3.9100000000000003E-3</c:v>
                </c:pt>
                <c:pt idx="158">
                  <c:v>3.9100000000000003E-3</c:v>
                </c:pt>
                <c:pt idx="159">
                  <c:v>3.9100000000000003E-3</c:v>
                </c:pt>
                <c:pt idx="160">
                  <c:v>3.9100000000000003E-3</c:v>
                </c:pt>
                <c:pt idx="161">
                  <c:v>3.9100000000000003E-3</c:v>
                </c:pt>
                <c:pt idx="162">
                  <c:v>3.9100000000000003E-3</c:v>
                </c:pt>
                <c:pt idx="163">
                  <c:v>3.9100000000000003E-3</c:v>
                </c:pt>
                <c:pt idx="164">
                  <c:v>3.9100000000000003E-3</c:v>
                </c:pt>
                <c:pt idx="165">
                  <c:v>3.9100000000000003E-3</c:v>
                </c:pt>
                <c:pt idx="166">
                  <c:v>3.9100000000000003E-3</c:v>
                </c:pt>
                <c:pt idx="167">
                  <c:v>3.9199999999999999E-3</c:v>
                </c:pt>
                <c:pt idx="168">
                  <c:v>3.9300000000000003E-3</c:v>
                </c:pt>
                <c:pt idx="169">
                  <c:v>3.9199999999999999E-3</c:v>
                </c:pt>
                <c:pt idx="170">
                  <c:v>3.9199999999999999E-3</c:v>
                </c:pt>
                <c:pt idx="171">
                  <c:v>3.9199999999999999E-3</c:v>
                </c:pt>
                <c:pt idx="172">
                  <c:v>3.9300000000000003E-3</c:v>
                </c:pt>
                <c:pt idx="173">
                  <c:v>3.9300000000000003E-3</c:v>
                </c:pt>
                <c:pt idx="174">
                  <c:v>3.9300000000000003E-3</c:v>
                </c:pt>
                <c:pt idx="175">
                  <c:v>3.9300000000000003E-3</c:v>
                </c:pt>
                <c:pt idx="176">
                  <c:v>3.9300000000000003E-3</c:v>
                </c:pt>
                <c:pt idx="177">
                  <c:v>3.9300000000000003E-3</c:v>
                </c:pt>
                <c:pt idx="178">
                  <c:v>3.9300000000000003E-3</c:v>
                </c:pt>
                <c:pt idx="179">
                  <c:v>3.9300000000000003E-3</c:v>
                </c:pt>
                <c:pt idx="180">
                  <c:v>3.9399999999999999E-3</c:v>
                </c:pt>
                <c:pt idx="181">
                  <c:v>3.9399999999999999E-3</c:v>
                </c:pt>
                <c:pt idx="182">
                  <c:v>3.9500000000000004E-3</c:v>
                </c:pt>
                <c:pt idx="183">
                  <c:v>3.9500000000000004E-3</c:v>
                </c:pt>
                <c:pt idx="184">
                  <c:v>3.9500000000000004E-3</c:v>
                </c:pt>
                <c:pt idx="185">
                  <c:v>3.9500000000000004E-3</c:v>
                </c:pt>
                <c:pt idx="186">
                  <c:v>3.9399999999999999E-3</c:v>
                </c:pt>
                <c:pt idx="187">
                  <c:v>3.9500000000000004E-3</c:v>
                </c:pt>
                <c:pt idx="188">
                  <c:v>3.9500000000000004E-3</c:v>
                </c:pt>
                <c:pt idx="189">
                  <c:v>3.96E-3</c:v>
                </c:pt>
                <c:pt idx="190">
                  <c:v>3.9500000000000004E-3</c:v>
                </c:pt>
                <c:pt idx="191">
                  <c:v>3.9500000000000004E-3</c:v>
                </c:pt>
                <c:pt idx="192">
                  <c:v>3.9500000000000004E-3</c:v>
                </c:pt>
                <c:pt idx="193">
                  <c:v>3.9500000000000004E-3</c:v>
                </c:pt>
                <c:pt idx="194">
                  <c:v>3.9500000000000004E-3</c:v>
                </c:pt>
                <c:pt idx="195">
                  <c:v>3.9500000000000004E-3</c:v>
                </c:pt>
                <c:pt idx="196">
                  <c:v>3.9500000000000004E-3</c:v>
                </c:pt>
                <c:pt idx="197">
                  <c:v>3.9399999999999999E-3</c:v>
                </c:pt>
                <c:pt idx="198">
                  <c:v>3.9399999999999999E-3</c:v>
                </c:pt>
                <c:pt idx="199">
                  <c:v>3.9399999999999999E-3</c:v>
                </c:pt>
                <c:pt idx="200">
                  <c:v>3.9399999999999999E-3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66-4589-AA8F-5661474023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9894879"/>
        <c:axId val="1169893215"/>
      </c:lineChart>
      <c:catAx>
        <c:axId val="11699027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Epoch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0.42684922004763431"/>
              <c:y val="0.8939280799683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03615"/>
        <c:crosses val="autoZero"/>
        <c:auto val="1"/>
        <c:lblAlgn val="ctr"/>
        <c:lblOffset val="100"/>
        <c:tickLblSkip val="50"/>
        <c:noMultiLvlLbl val="0"/>
      </c:catAx>
      <c:valAx>
        <c:axId val="1169903615"/>
        <c:scaling>
          <c:orientation val="minMax"/>
          <c:min val="0.9400000000000000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Accuracy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2.7777777777777779E-3"/>
              <c:y val="0.375976232137649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02783"/>
        <c:crosses val="autoZero"/>
        <c:crossBetween val="between"/>
      </c:valAx>
      <c:valAx>
        <c:axId val="1169893215"/>
        <c:scaling>
          <c:orientation val="minMax"/>
          <c:min val="3.8000000000000013E-3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Distance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0.94852777777777775"/>
              <c:y val="0.382006415864683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894879"/>
        <c:crosses val="max"/>
        <c:crossBetween val="between"/>
        <c:majorUnit val="2.0000000000000006E-4"/>
      </c:valAx>
      <c:catAx>
        <c:axId val="11698948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9893215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813488827050282"/>
          <c:y val="0.27503222545896433"/>
          <c:w val="0.25686620910906321"/>
          <c:h val="0.24644194969232022"/>
        </c:manualLayout>
      </c:layout>
      <c:overlay val="1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altLang="ja-JP"/>
              <a:t>Cifar10-CNN</a:t>
            </a:r>
            <a:endParaRPr lang="ja-JP" altLang="en-US"/>
          </a:p>
        </c:rich>
      </c:tx>
      <c:layout>
        <c:manualLayout>
          <c:xMode val="edge"/>
          <c:yMode val="edge"/>
          <c:x val="0.39042213473315834"/>
          <c:y val="8.983304170312045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547890457133107"/>
          <c:y val="0.11874999999999998"/>
          <c:w val="0.66171879445403337"/>
          <c:h val="0.70976549708598569"/>
        </c:manualLayout>
      </c:layout>
      <c:lineChart>
        <c:grouping val="standard"/>
        <c:varyColors val="0"/>
        <c:ser>
          <c:idx val="0"/>
          <c:order val="0"/>
          <c:tx>
            <c:strRef>
              <c:f>Sheet1!$X$46</c:f>
              <c:strCache>
                <c:ptCount val="1"/>
                <c:pt idx="0">
                  <c:v>Accuracy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Sheet1!$W$47:$W$247</c:f>
              <c:numCache>
                <c:formatCode>General</c:formatCode>
                <c:ptCount val="2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</c:numCache>
            </c:numRef>
          </c:cat>
          <c:val>
            <c:numRef>
              <c:f>Sheet1!$X$47:$X$247</c:f>
              <c:numCache>
                <c:formatCode>General</c:formatCode>
                <c:ptCount val="201"/>
                <c:pt idx="1">
                  <c:v>0.50270000000000004</c:v>
                </c:pt>
                <c:pt idx="2">
                  <c:v>0.59211000000000003</c:v>
                </c:pt>
                <c:pt idx="3">
                  <c:v>0.65078999999999998</c:v>
                </c:pt>
                <c:pt idx="4">
                  <c:v>0.67518999999999996</c:v>
                </c:pt>
                <c:pt idx="5">
                  <c:v>0.69677999999999995</c:v>
                </c:pt>
                <c:pt idx="6">
                  <c:v>0.71016000000000001</c:v>
                </c:pt>
                <c:pt idx="7">
                  <c:v>0.73199000000000003</c:v>
                </c:pt>
                <c:pt idx="8">
                  <c:v>0.75851000000000002</c:v>
                </c:pt>
                <c:pt idx="9">
                  <c:v>0.77634000000000003</c:v>
                </c:pt>
                <c:pt idx="10">
                  <c:v>0.78761000000000003</c:v>
                </c:pt>
                <c:pt idx="11">
                  <c:v>0.79981000000000002</c:v>
                </c:pt>
                <c:pt idx="12">
                  <c:v>0.80544000000000004</c:v>
                </c:pt>
                <c:pt idx="13">
                  <c:v>0.82445000000000002</c:v>
                </c:pt>
                <c:pt idx="14">
                  <c:v>0.82938000000000001</c:v>
                </c:pt>
                <c:pt idx="15">
                  <c:v>0.84721999999999997</c:v>
                </c:pt>
                <c:pt idx="16">
                  <c:v>0.84838999999999998</c:v>
                </c:pt>
                <c:pt idx="17">
                  <c:v>0.85824999999999996</c:v>
                </c:pt>
                <c:pt idx="18">
                  <c:v>0.86506000000000005</c:v>
                </c:pt>
                <c:pt idx="19">
                  <c:v>0.87139</c:v>
                </c:pt>
                <c:pt idx="20">
                  <c:v>0.87468000000000001</c:v>
                </c:pt>
                <c:pt idx="21">
                  <c:v>0.88383</c:v>
                </c:pt>
                <c:pt idx="22">
                  <c:v>0.88712000000000002</c:v>
                </c:pt>
                <c:pt idx="23">
                  <c:v>0.89978999999999998</c:v>
                </c:pt>
                <c:pt idx="24">
                  <c:v>0.89463000000000004</c:v>
                </c:pt>
                <c:pt idx="25">
                  <c:v>0.90588999999999997</c:v>
                </c:pt>
                <c:pt idx="26">
                  <c:v>0.90471999999999997</c:v>
                </c:pt>
                <c:pt idx="27">
                  <c:v>0.91293000000000002</c:v>
                </c:pt>
                <c:pt idx="28">
                  <c:v>0.91010999999999997</c:v>
                </c:pt>
                <c:pt idx="29">
                  <c:v>0.92842000000000002</c:v>
                </c:pt>
                <c:pt idx="30">
                  <c:v>0.91949999999999998</c:v>
                </c:pt>
                <c:pt idx="31">
                  <c:v>0.93100000000000005</c:v>
                </c:pt>
                <c:pt idx="32">
                  <c:v>0.93850999999999996</c:v>
                </c:pt>
                <c:pt idx="33">
                  <c:v>0.93828</c:v>
                </c:pt>
                <c:pt idx="34">
                  <c:v>0.95118999999999998</c:v>
                </c:pt>
                <c:pt idx="35">
                  <c:v>0.94696000000000002</c:v>
                </c:pt>
                <c:pt idx="36">
                  <c:v>0.94765999999999995</c:v>
                </c:pt>
                <c:pt idx="37">
                  <c:v>0.9587</c:v>
                </c:pt>
                <c:pt idx="38">
                  <c:v>0.96081000000000005</c:v>
                </c:pt>
                <c:pt idx="39">
                  <c:v>0.96574000000000004</c:v>
                </c:pt>
                <c:pt idx="40">
                  <c:v>0.96221999999999996</c:v>
                </c:pt>
                <c:pt idx="41">
                  <c:v>0.96760999999999997</c:v>
                </c:pt>
                <c:pt idx="42">
                  <c:v>0.97724</c:v>
                </c:pt>
                <c:pt idx="43">
                  <c:v>0.97489000000000003</c:v>
                </c:pt>
                <c:pt idx="44">
                  <c:v>0.97536</c:v>
                </c:pt>
                <c:pt idx="45">
                  <c:v>0.96760999999999997</c:v>
                </c:pt>
                <c:pt idx="46">
                  <c:v>0.97699999999999998</c:v>
                </c:pt>
                <c:pt idx="47">
                  <c:v>0.97065999999999997</c:v>
                </c:pt>
                <c:pt idx="48">
                  <c:v>0.98099000000000003</c:v>
                </c:pt>
                <c:pt idx="49">
                  <c:v>1</c:v>
                </c:pt>
                <c:pt idx="50">
                  <c:v>0.99272000000000005</c:v>
                </c:pt>
                <c:pt idx="51">
                  <c:v>0.99273</c:v>
                </c:pt>
                <c:pt idx="52">
                  <c:v>0.99270000000000003</c:v>
                </c:pt>
                <c:pt idx="53">
                  <c:v>0.99273</c:v>
                </c:pt>
                <c:pt idx="54">
                  <c:v>0.99273</c:v>
                </c:pt>
                <c:pt idx="55">
                  <c:v>0.99273</c:v>
                </c:pt>
                <c:pt idx="56">
                  <c:v>0.99272000000000005</c:v>
                </c:pt>
                <c:pt idx="57">
                  <c:v>0.99270000000000003</c:v>
                </c:pt>
                <c:pt idx="58">
                  <c:v>0.99275000000000002</c:v>
                </c:pt>
                <c:pt idx="59">
                  <c:v>0.99272000000000005</c:v>
                </c:pt>
                <c:pt idx="60">
                  <c:v>0.99270999999999998</c:v>
                </c:pt>
                <c:pt idx="61">
                  <c:v>0.99272000000000005</c:v>
                </c:pt>
                <c:pt idx="62">
                  <c:v>0.99273999999999996</c:v>
                </c:pt>
                <c:pt idx="63">
                  <c:v>0.99272000000000005</c:v>
                </c:pt>
                <c:pt idx="64">
                  <c:v>0.99273</c:v>
                </c:pt>
                <c:pt idx="65">
                  <c:v>0.99270999999999998</c:v>
                </c:pt>
                <c:pt idx="66">
                  <c:v>0.99273999999999996</c:v>
                </c:pt>
                <c:pt idx="67">
                  <c:v>0.99270999999999998</c:v>
                </c:pt>
                <c:pt idx="68">
                  <c:v>0.99270000000000003</c:v>
                </c:pt>
                <c:pt idx="69">
                  <c:v>0.99272000000000005</c:v>
                </c:pt>
                <c:pt idx="70">
                  <c:v>0.99273</c:v>
                </c:pt>
                <c:pt idx="71">
                  <c:v>0.99272000000000005</c:v>
                </c:pt>
                <c:pt idx="72">
                  <c:v>0.99272000000000005</c:v>
                </c:pt>
                <c:pt idx="73">
                  <c:v>0.99272000000000005</c:v>
                </c:pt>
                <c:pt idx="74">
                  <c:v>0.99273999999999996</c:v>
                </c:pt>
                <c:pt idx="75">
                  <c:v>0.99272000000000005</c:v>
                </c:pt>
                <c:pt idx="76">
                  <c:v>0.99272000000000005</c:v>
                </c:pt>
                <c:pt idx="77">
                  <c:v>0.99273</c:v>
                </c:pt>
                <c:pt idx="78">
                  <c:v>0.99272000000000005</c:v>
                </c:pt>
                <c:pt idx="79">
                  <c:v>0.99270000000000003</c:v>
                </c:pt>
                <c:pt idx="80">
                  <c:v>0.99275000000000002</c:v>
                </c:pt>
                <c:pt idx="81">
                  <c:v>0.99272000000000005</c:v>
                </c:pt>
                <c:pt idx="82">
                  <c:v>0.99272000000000005</c:v>
                </c:pt>
                <c:pt idx="83">
                  <c:v>0.99270000000000003</c:v>
                </c:pt>
                <c:pt idx="84">
                  <c:v>0.99272000000000005</c:v>
                </c:pt>
                <c:pt idx="85">
                  <c:v>0.99270999999999998</c:v>
                </c:pt>
                <c:pt idx="86">
                  <c:v>0.99273999999999996</c:v>
                </c:pt>
                <c:pt idx="87">
                  <c:v>0.99273999999999996</c:v>
                </c:pt>
                <c:pt idx="88">
                  <c:v>0.99275000000000002</c:v>
                </c:pt>
                <c:pt idx="89">
                  <c:v>0.99275000000000002</c:v>
                </c:pt>
                <c:pt idx="90">
                  <c:v>0.99270999999999998</c:v>
                </c:pt>
                <c:pt idx="91">
                  <c:v>0.99273999999999996</c:v>
                </c:pt>
                <c:pt idx="92">
                  <c:v>0.99273999999999996</c:v>
                </c:pt>
                <c:pt idx="93">
                  <c:v>0.99273</c:v>
                </c:pt>
                <c:pt idx="94">
                  <c:v>0.99272000000000005</c:v>
                </c:pt>
                <c:pt idx="95">
                  <c:v>0.99272000000000005</c:v>
                </c:pt>
                <c:pt idx="96">
                  <c:v>0.99273999999999996</c:v>
                </c:pt>
                <c:pt idx="97">
                  <c:v>0.99270999999999998</c:v>
                </c:pt>
                <c:pt idx="98">
                  <c:v>0.99273999999999996</c:v>
                </c:pt>
                <c:pt idx="99">
                  <c:v>0.99270999999999998</c:v>
                </c:pt>
                <c:pt idx="100">
                  <c:v>0.99270999999999998</c:v>
                </c:pt>
                <c:pt idx="101">
                  <c:v>0.99273999999999996</c:v>
                </c:pt>
                <c:pt idx="102">
                  <c:v>0.99272000000000005</c:v>
                </c:pt>
                <c:pt idx="103">
                  <c:v>0.99270999999999998</c:v>
                </c:pt>
                <c:pt idx="104">
                  <c:v>0.99275000000000002</c:v>
                </c:pt>
                <c:pt idx="105">
                  <c:v>0.99270999999999998</c:v>
                </c:pt>
                <c:pt idx="106">
                  <c:v>0.99270000000000003</c:v>
                </c:pt>
                <c:pt idx="107">
                  <c:v>0.99272000000000005</c:v>
                </c:pt>
                <c:pt idx="108">
                  <c:v>0.99272000000000005</c:v>
                </c:pt>
                <c:pt idx="109">
                  <c:v>0.99273999999999996</c:v>
                </c:pt>
                <c:pt idx="110">
                  <c:v>0.99273999999999996</c:v>
                </c:pt>
                <c:pt idx="111">
                  <c:v>0.99270999999999998</c:v>
                </c:pt>
                <c:pt idx="112">
                  <c:v>0.99273</c:v>
                </c:pt>
                <c:pt idx="113">
                  <c:v>0.99273999999999996</c:v>
                </c:pt>
                <c:pt idx="114">
                  <c:v>0.99272000000000005</c:v>
                </c:pt>
                <c:pt idx="115">
                  <c:v>0.99272000000000005</c:v>
                </c:pt>
                <c:pt idx="116">
                  <c:v>0.99273999999999996</c:v>
                </c:pt>
                <c:pt idx="117">
                  <c:v>0.99273999999999996</c:v>
                </c:pt>
                <c:pt idx="118">
                  <c:v>0.99270999999999998</c:v>
                </c:pt>
                <c:pt idx="119">
                  <c:v>0.99275000000000002</c:v>
                </c:pt>
                <c:pt idx="120">
                  <c:v>0.99273999999999996</c:v>
                </c:pt>
                <c:pt idx="121">
                  <c:v>0.99273</c:v>
                </c:pt>
                <c:pt idx="122">
                  <c:v>0.99270000000000003</c:v>
                </c:pt>
                <c:pt idx="123">
                  <c:v>0.99272000000000005</c:v>
                </c:pt>
                <c:pt idx="124">
                  <c:v>0.99273999999999996</c:v>
                </c:pt>
                <c:pt idx="125">
                  <c:v>0.99270999999999998</c:v>
                </c:pt>
                <c:pt idx="126">
                  <c:v>0.99272000000000005</c:v>
                </c:pt>
                <c:pt idx="127">
                  <c:v>0.99270999999999998</c:v>
                </c:pt>
                <c:pt idx="128">
                  <c:v>0.99270000000000003</c:v>
                </c:pt>
                <c:pt idx="129">
                  <c:v>0.99272000000000005</c:v>
                </c:pt>
                <c:pt idx="130">
                  <c:v>0.99272000000000005</c:v>
                </c:pt>
                <c:pt idx="131">
                  <c:v>0.99273</c:v>
                </c:pt>
                <c:pt idx="132">
                  <c:v>0.99275000000000002</c:v>
                </c:pt>
                <c:pt idx="133">
                  <c:v>0.99273999999999996</c:v>
                </c:pt>
                <c:pt idx="134">
                  <c:v>0.99275000000000002</c:v>
                </c:pt>
                <c:pt idx="135">
                  <c:v>0.99273</c:v>
                </c:pt>
                <c:pt idx="136">
                  <c:v>0.99272000000000005</c:v>
                </c:pt>
                <c:pt idx="137">
                  <c:v>0.99272000000000005</c:v>
                </c:pt>
                <c:pt idx="138">
                  <c:v>0.99270999999999998</c:v>
                </c:pt>
                <c:pt idx="139">
                  <c:v>0.99272000000000005</c:v>
                </c:pt>
                <c:pt idx="140">
                  <c:v>0.99272000000000005</c:v>
                </c:pt>
                <c:pt idx="141">
                  <c:v>0.99272000000000005</c:v>
                </c:pt>
                <c:pt idx="142">
                  <c:v>0.99273</c:v>
                </c:pt>
                <c:pt idx="143">
                  <c:v>0.99270999999999998</c:v>
                </c:pt>
                <c:pt idx="144">
                  <c:v>0.99270000000000003</c:v>
                </c:pt>
                <c:pt idx="145">
                  <c:v>0.99272000000000005</c:v>
                </c:pt>
                <c:pt idx="146">
                  <c:v>0.99272000000000005</c:v>
                </c:pt>
                <c:pt idx="147">
                  <c:v>0.99272000000000005</c:v>
                </c:pt>
                <c:pt idx="148">
                  <c:v>0.99275000000000002</c:v>
                </c:pt>
                <c:pt idx="149">
                  <c:v>0.99273999999999996</c:v>
                </c:pt>
                <c:pt idx="150">
                  <c:v>0.99270999999999998</c:v>
                </c:pt>
                <c:pt idx="151">
                  <c:v>0.99273</c:v>
                </c:pt>
                <c:pt idx="152">
                  <c:v>0.99273</c:v>
                </c:pt>
                <c:pt idx="153">
                  <c:v>0.99273999999999996</c:v>
                </c:pt>
                <c:pt idx="154">
                  <c:v>0.99273999999999996</c:v>
                </c:pt>
                <c:pt idx="155">
                  <c:v>0.99275000000000002</c:v>
                </c:pt>
                <c:pt idx="156">
                  <c:v>0.99270999999999998</c:v>
                </c:pt>
                <c:pt idx="157">
                  <c:v>0.99273</c:v>
                </c:pt>
                <c:pt idx="158">
                  <c:v>0.99273999999999996</c:v>
                </c:pt>
                <c:pt idx="159">
                  <c:v>0.99273999999999996</c:v>
                </c:pt>
                <c:pt idx="160">
                  <c:v>0.99275000000000002</c:v>
                </c:pt>
                <c:pt idx="161">
                  <c:v>0.99270999999999998</c:v>
                </c:pt>
                <c:pt idx="162">
                  <c:v>0.99272000000000005</c:v>
                </c:pt>
                <c:pt idx="163">
                  <c:v>0.99270999999999998</c:v>
                </c:pt>
                <c:pt idx="164">
                  <c:v>0.99270999999999998</c:v>
                </c:pt>
                <c:pt idx="165">
                  <c:v>0.99270999999999998</c:v>
                </c:pt>
                <c:pt idx="166">
                  <c:v>0.99270999999999998</c:v>
                </c:pt>
                <c:pt idx="167">
                  <c:v>0.99272000000000005</c:v>
                </c:pt>
                <c:pt idx="168">
                  <c:v>0.99273999999999996</c:v>
                </c:pt>
                <c:pt idx="169">
                  <c:v>0.99273999999999996</c:v>
                </c:pt>
                <c:pt idx="170">
                  <c:v>0.99273999999999996</c:v>
                </c:pt>
                <c:pt idx="171">
                  <c:v>0.99272000000000005</c:v>
                </c:pt>
                <c:pt idx="172">
                  <c:v>0.99273999999999996</c:v>
                </c:pt>
                <c:pt idx="173">
                  <c:v>0.99273999999999996</c:v>
                </c:pt>
                <c:pt idx="174">
                  <c:v>0.99270999999999998</c:v>
                </c:pt>
                <c:pt idx="175">
                  <c:v>0.99272000000000005</c:v>
                </c:pt>
                <c:pt idx="176">
                  <c:v>0.99272000000000005</c:v>
                </c:pt>
                <c:pt idx="177">
                  <c:v>0.99270999999999998</c:v>
                </c:pt>
                <c:pt idx="178">
                  <c:v>0.99270000000000003</c:v>
                </c:pt>
                <c:pt idx="179">
                  <c:v>0.99273</c:v>
                </c:pt>
                <c:pt idx="180">
                  <c:v>0.99270999999999998</c:v>
                </c:pt>
                <c:pt idx="181">
                  <c:v>0.99272000000000005</c:v>
                </c:pt>
                <c:pt idx="182">
                  <c:v>0.99272000000000005</c:v>
                </c:pt>
                <c:pt idx="183">
                  <c:v>0.99273</c:v>
                </c:pt>
                <c:pt idx="184">
                  <c:v>0.99270000000000003</c:v>
                </c:pt>
                <c:pt idx="185">
                  <c:v>0.99273999999999996</c:v>
                </c:pt>
                <c:pt idx="186">
                  <c:v>0.99273999999999996</c:v>
                </c:pt>
                <c:pt idx="187">
                  <c:v>0.99273999999999996</c:v>
                </c:pt>
                <c:pt idx="188">
                  <c:v>0.99270999999999998</c:v>
                </c:pt>
                <c:pt idx="189">
                  <c:v>0.99273</c:v>
                </c:pt>
                <c:pt idx="190">
                  <c:v>0.99270000000000003</c:v>
                </c:pt>
                <c:pt idx="191">
                  <c:v>0.99273</c:v>
                </c:pt>
                <c:pt idx="192">
                  <c:v>0.99272000000000005</c:v>
                </c:pt>
                <c:pt idx="193">
                  <c:v>0.99272000000000005</c:v>
                </c:pt>
                <c:pt idx="194">
                  <c:v>0.99272000000000005</c:v>
                </c:pt>
                <c:pt idx="195">
                  <c:v>0.99272000000000005</c:v>
                </c:pt>
                <c:pt idx="196">
                  <c:v>0.99272000000000005</c:v>
                </c:pt>
                <c:pt idx="197">
                  <c:v>0.99273999999999996</c:v>
                </c:pt>
                <c:pt idx="198">
                  <c:v>0.99273</c:v>
                </c:pt>
                <c:pt idx="199">
                  <c:v>0.99270999999999998</c:v>
                </c:pt>
                <c:pt idx="200">
                  <c:v>0.99270999999999998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2BD-426B-8D09-4851AD45DE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9902783"/>
        <c:axId val="1169903615"/>
      </c:lineChart>
      <c:lineChart>
        <c:grouping val="standard"/>
        <c:varyColors val="0"/>
        <c:ser>
          <c:idx val="1"/>
          <c:order val="1"/>
          <c:tx>
            <c:strRef>
              <c:f>Sheet1!$Y$46</c:f>
              <c:strCache>
                <c:ptCount val="1"/>
                <c:pt idx="0">
                  <c:v>Distance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Sheet1!$W$47:$W$247</c:f>
              <c:numCache>
                <c:formatCode>General</c:formatCode>
                <c:ptCount val="2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</c:numCache>
            </c:numRef>
          </c:cat>
          <c:val>
            <c:numRef>
              <c:f>Sheet1!$Y$47:$Y$247</c:f>
              <c:numCache>
                <c:formatCode>General</c:formatCode>
                <c:ptCount val="201"/>
                <c:pt idx="1">
                  <c:v>8.9099999999999995E-3</c:v>
                </c:pt>
                <c:pt idx="2">
                  <c:v>8.8500000000000002E-3</c:v>
                </c:pt>
                <c:pt idx="3">
                  <c:v>8.8100000000000001E-3</c:v>
                </c:pt>
                <c:pt idx="4">
                  <c:v>8.77E-3</c:v>
                </c:pt>
                <c:pt idx="5">
                  <c:v>8.6700000000000006E-3</c:v>
                </c:pt>
                <c:pt idx="6">
                  <c:v>8.6E-3</c:v>
                </c:pt>
                <c:pt idx="7">
                  <c:v>8.5699999999999995E-3</c:v>
                </c:pt>
                <c:pt idx="8">
                  <c:v>8.5599999999999999E-3</c:v>
                </c:pt>
                <c:pt idx="9">
                  <c:v>8.5400000000000007E-3</c:v>
                </c:pt>
                <c:pt idx="10">
                  <c:v>8.4700000000000001E-3</c:v>
                </c:pt>
                <c:pt idx="11">
                  <c:v>8.3899999999999999E-3</c:v>
                </c:pt>
                <c:pt idx="12">
                  <c:v>8.3099999999999997E-3</c:v>
                </c:pt>
                <c:pt idx="13">
                  <c:v>8.2699999999999996E-3</c:v>
                </c:pt>
                <c:pt idx="14">
                  <c:v>8.1899999999999994E-3</c:v>
                </c:pt>
                <c:pt idx="15">
                  <c:v>8.1499999999999993E-3</c:v>
                </c:pt>
                <c:pt idx="16">
                  <c:v>8.2100000000000003E-3</c:v>
                </c:pt>
                <c:pt idx="17">
                  <c:v>8.1399999999999997E-3</c:v>
                </c:pt>
                <c:pt idx="18">
                  <c:v>8.1099999999999992E-3</c:v>
                </c:pt>
                <c:pt idx="19">
                  <c:v>8.0700000000000008E-3</c:v>
                </c:pt>
                <c:pt idx="20">
                  <c:v>8.0199999999999994E-3</c:v>
                </c:pt>
                <c:pt idx="21">
                  <c:v>7.9699999999999997E-3</c:v>
                </c:pt>
                <c:pt idx="22">
                  <c:v>7.9299999999999995E-3</c:v>
                </c:pt>
                <c:pt idx="23">
                  <c:v>7.8399999999999997E-3</c:v>
                </c:pt>
                <c:pt idx="24">
                  <c:v>7.7999999999999996E-3</c:v>
                </c:pt>
                <c:pt idx="25">
                  <c:v>7.7000000000000002E-3</c:v>
                </c:pt>
                <c:pt idx="26">
                  <c:v>7.6600000000000001E-3</c:v>
                </c:pt>
                <c:pt idx="27">
                  <c:v>7.6400000000000001E-3</c:v>
                </c:pt>
                <c:pt idx="28">
                  <c:v>7.5399999999999998E-3</c:v>
                </c:pt>
                <c:pt idx="29">
                  <c:v>7.4599999999999996E-3</c:v>
                </c:pt>
                <c:pt idx="30">
                  <c:v>7.43E-3</c:v>
                </c:pt>
                <c:pt idx="31">
                  <c:v>7.3600000000000002E-3</c:v>
                </c:pt>
                <c:pt idx="32">
                  <c:v>7.3400000000000002E-3</c:v>
                </c:pt>
                <c:pt idx="33">
                  <c:v>7.3200000000000001E-3</c:v>
                </c:pt>
                <c:pt idx="34">
                  <c:v>7.2700000000000004E-3</c:v>
                </c:pt>
                <c:pt idx="35">
                  <c:v>7.2500000000000004E-3</c:v>
                </c:pt>
                <c:pt idx="36">
                  <c:v>7.1599999999999997E-3</c:v>
                </c:pt>
                <c:pt idx="37">
                  <c:v>7.1399999999999996E-3</c:v>
                </c:pt>
                <c:pt idx="38">
                  <c:v>7.0800000000000004E-3</c:v>
                </c:pt>
                <c:pt idx="39">
                  <c:v>7.1399999999999996E-3</c:v>
                </c:pt>
                <c:pt idx="40">
                  <c:v>7.1199999999999996E-3</c:v>
                </c:pt>
                <c:pt idx="41">
                  <c:v>7.0899999999999999E-3</c:v>
                </c:pt>
                <c:pt idx="42">
                  <c:v>7.0699999999999999E-3</c:v>
                </c:pt>
                <c:pt idx="43">
                  <c:v>7.0699999999999999E-3</c:v>
                </c:pt>
                <c:pt idx="44">
                  <c:v>7.0699999999999999E-3</c:v>
                </c:pt>
                <c:pt idx="45">
                  <c:v>7.0600000000000003E-3</c:v>
                </c:pt>
                <c:pt idx="46">
                  <c:v>7.0499999999999998E-3</c:v>
                </c:pt>
                <c:pt idx="47">
                  <c:v>7.0299999999999998E-3</c:v>
                </c:pt>
                <c:pt idx="48">
                  <c:v>7.0299999999999998E-3</c:v>
                </c:pt>
                <c:pt idx="49">
                  <c:v>6.94E-3</c:v>
                </c:pt>
                <c:pt idx="50">
                  <c:v>6.9499999999999996E-3</c:v>
                </c:pt>
                <c:pt idx="51">
                  <c:v>6.94E-3</c:v>
                </c:pt>
                <c:pt idx="52">
                  <c:v>6.94E-3</c:v>
                </c:pt>
                <c:pt idx="53">
                  <c:v>6.9100000000000003E-3</c:v>
                </c:pt>
                <c:pt idx="54">
                  <c:v>6.8900000000000003E-3</c:v>
                </c:pt>
                <c:pt idx="55">
                  <c:v>6.9100000000000003E-3</c:v>
                </c:pt>
                <c:pt idx="56">
                  <c:v>6.9100000000000003E-3</c:v>
                </c:pt>
                <c:pt idx="57">
                  <c:v>6.9100000000000003E-3</c:v>
                </c:pt>
                <c:pt idx="58">
                  <c:v>6.8900000000000003E-3</c:v>
                </c:pt>
                <c:pt idx="59">
                  <c:v>6.8999999999999999E-3</c:v>
                </c:pt>
                <c:pt idx="60">
                  <c:v>6.8999999999999999E-3</c:v>
                </c:pt>
                <c:pt idx="61">
                  <c:v>6.8900000000000003E-3</c:v>
                </c:pt>
                <c:pt idx="62">
                  <c:v>6.8700000000000002E-3</c:v>
                </c:pt>
                <c:pt idx="63">
                  <c:v>6.8799999999999998E-3</c:v>
                </c:pt>
                <c:pt idx="64">
                  <c:v>6.8799999999999998E-3</c:v>
                </c:pt>
                <c:pt idx="65">
                  <c:v>6.8900000000000003E-3</c:v>
                </c:pt>
                <c:pt idx="66">
                  <c:v>6.8900000000000003E-3</c:v>
                </c:pt>
                <c:pt idx="67">
                  <c:v>6.8900000000000003E-3</c:v>
                </c:pt>
                <c:pt idx="68">
                  <c:v>6.8900000000000003E-3</c:v>
                </c:pt>
                <c:pt idx="69">
                  <c:v>6.8999999999999999E-3</c:v>
                </c:pt>
                <c:pt idx="70">
                  <c:v>6.8999999999999999E-3</c:v>
                </c:pt>
                <c:pt idx="71">
                  <c:v>6.8999999999999999E-3</c:v>
                </c:pt>
                <c:pt idx="72">
                  <c:v>6.9100000000000003E-3</c:v>
                </c:pt>
                <c:pt idx="73">
                  <c:v>6.8999999999999999E-3</c:v>
                </c:pt>
                <c:pt idx="74">
                  <c:v>6.9300000000000004E-3</c:v>
                </c:pt>
                <c:pt idx="75">
                  <c:v>6.9300000000000004E-3</c:v>
                </c:pt>
                <c:pt idx="76">
                  <c:v>6.9300000000000004E-3</c:v>
                </c:pt>
                <c:pt idx="77">
                  <c:v>6.94E-3</c:v>
                </c:pt>
                <c:pt idx="78">
                  <c:v>6.9199999999999999E-3</c:v>
                </c:pt>
                <c:pt idx="79">
                  <c:v>6.9199999999999999E-3</c:v>
                </c:pt>
                <c:pt idx="80">
                  <c:v>6.8900000000000003E-3</c:v>
                </c:pt>
                <c:pt idx="81">
                  <c:v>6.8900000000000003E-3</c:v>
                </c:pt>
                <c:pt idx="82">
                  <c:v>6.8999999999999999E-3</c:v>
                </c:pt>
                <c:pt idx="83">
                  <c:v>6.8999999999999999E-3</c:v>
                </c:pt>
                <c:pt idx="84">
                  <c:v>6.9100000000000003E-3</c:v>
                </c:pt>
                <c:pt idx="85">
                  <c:v>6.9100000000000003E-3</c:v>
                </c:pt>
                <c:pt idx="86">
                  <c:v>6.8799999999999998E-3</c:v>
                </c:pt>
                <c:pt idx="87">
                  <c:v>6.8999999999999999E-3</c:v>
                </c:pt>
                <c:pt idx="88">
                  <c:v>6.9199999999999999E-3</c:v>
                </c:pt>
                <c:pt idx="89">
                  <c:v>6.9199999999999999E-3</c:v>
                </c:pt>
                <c:pt idx="90">
                  <c:v>6.9300000000000004E-3</c:v>
                </c:pt>
                <c:pt idx="91">
                  <c:v>6.9199999999999999E-3</c:v>
                </c:pt>
                <c:pt idx="92">
                  <c:v>6.8999999999999999E-3</c:v>
                </c:pt>
                <c:pt idx="93">
                  <c:v>6.9100000000000003E-3</c:v>
                </c:pt>
                <c:pt idx="94">
                  <c:v>6.9199999999999999E-3</c:v>
                </c:pt>
                <c:pt idx="95">
                  <c:v>6.9300000000000004E-3</c:v>
                </c:pt>
                <c:pt idx="96">
                  <c:v>6.9199999999999999E-3</c:v>
                </c:pt>
                <c:pt idx="97">
                  <c:v>6.9199999999999999E-3</c:v>
                </c:pt>
                <c:pt idx="98">
                  <c:v>6.9499999999999996E-3</c:v>
                </c:pt>
                <c:pt idx="99">
                  <c:v>6.9499999999999996E-3</c:v>
                </c:pt>
                <c:pt idx="100">
                  <c:v>6.9499999999999996E-3</c:v>
                </c:pt>
                <c:pt idx="101">
                  <c:v>6.9300000000000004E-3</c:v>
                </c:pt>
                <c:pt idx="102">
                  <c:v>6.94E-3</c:v>
                </c:pt>
                <c:pt idx="103">
                  <c:v>6.94E-3</c:v>
                </c:pt>
                <c:pt idx="104">
                  <c:v>6.96E-3</c:v>
                </c:pt>
                <c:pt idx="105">
                  <c:v>6.96E-3</c:v>
                </c:pt>
                <c:pt idx="106">
                  <c:v>6.96E-3</c:v>
                </c:pt>
                <c:pt idx="107">
                  <c:v>6.96E-3</c:v>
                </c:pt>
                <c:pt idx="108">
                  <c:v>6.96E-3</c:v>
                </c:pt>
                <c:pt idx="109">
                  <c:v>6.9800000000000001E-3</c:v>
                </c:pt>
                <c:pt idx="110">
                  <c:v>7.0000000000000001E-3</c:v>
                </c:pt>
                <c:pt idx="111">
                  <c:v>7.0000000000000001E-3</c:v>
                </c:pt>
                <c:pt idx="112">
                  <c:v>7.0200000000000002E-3</c:v>
                </c:pt>
                <c:pt idx="113">
                  <c:v>7.0200000000000002E-3</c:v>
                </c:pt>
                <c:pt idx="114">
                  <c:v>7.0099999999999997E-3</c:v>
                </c:pt>
                <c:pt idx="115">
                  <c:v>7.0200000000000002E-3</c:v>
                </c:pt>
                <c:pt idx="116">
                  <c:v>7.0200000000000002E-3</c:v>
                </c:pt>
                <c:pt idx="117">
                  <c:v>7.0200000000000002E-3</c:v>
                </c:pt>
                <c:pt idx="118">
                  <c:v>7.0200000000000002E-3</c:v>
                </c:pt>
                <c:pt idx="119">
                  <c:v>7.0499999999999998E-3</c:v>
                </c:pt>
                <c:pt idx="120">
                  <c:v>7.0299999999999998E-3</c:v>
                </c:pt>
                <c:pt idx="121">
                  <c:v>7.0499999999999998E-3</c:v>
                </c:pt>
                <c:pt idx="122">
                  <c:v>7.0499999999999998E-3</c:v>
                </c:pt>
                <c:pt idx="123">
                  <c:v>7.0499999999999998E-3</c:v>
                </c:pt>
                <c:pt idx="124">
                  <c:v>7.0499999999999998E-3</c:v>
                </c:pt>
                <c:pt idx="125">
                  <c:v>7.0400000000000003E-3</c:v>
                </c:pt>
                <c:pt idx="126">
                  <c:v>7.0299999999999998E-3</c:v>
                </c:pt>
                <c:pt idx="127">
                  <c:v>7.0299999999999998E-3</c:v>
                </c:pt>
                <c:pt idx="128">
                  <c:v>7.0299999999999998E-3</c:v>
                </c:pt>
                <c:pt idx="129">
                  <c:v>7.0400000000000003E-3</c:v>
                </c:pt>
                <c:pt idx="130">
                  <c:v>7.0400000000000003E-3</c:v>
                </c:pt>
                <c:pt idx="131">
                  <c:v>7.0299999999999998E-3</c:v>
                </c:pt>
                <c:pt idx="132">
                  <c:v>7.0299999999999998E-3</c:v>
                </c:pt>
                <c:pt idx="133">
                  <c:v>7.0499999999999998E-3</c:v>
                </c:pt>
                <c:pt idx="134">
                  <c:v>7.0800000000000004E-3</c:v>
                </c:pt>
                <c:pt idx="135">
                  <c:v>7.1000000000000004E-3</c:v>
                </c:pt>
                <c:pt idx="136">
                  <c:v>7.1000000000000004E-3</c:v>
                </c:pt>
                <c:pt idx="137">
                  <c:v>7.11E-3</c:v>
                </c:pt>
                <c:pt idx="138">
                  <c:v>7.1000000000000004E-3</c:v>
                </c:pt>
                <c:pt idx="139">
                  <c:v>7.11E-3</c:v>
                </c:pt>
                <c:pt idx="140">
                  <c:v>7.1199999999999996E-3</c:v>
                </c:pt>
                <c:pt idx="141">
                  <c:v>7.11E-3</c:v>
                </c:pt>
                <c:pt idx="142">
                  <c:v>7.1300000000000001E-3</c:v>
                </c:pt>
                <c:pt idx="143">
                  <c:v>7.1300000000000001E-3</c:v>
                </c:pt>
                <c:pt idx="144">
                  <c:v>7.1300000000000001E-3</c:v>
                </c:pt>
                <c:pt idx="145">
                  <c:v>7.1399999999999996E-3</c:v>
                </c:pt>
                <c:pt idx="146">
                  <c:v>7.1500000000000001E-3</c:v>
                </c:pt>
                <c:pt idx="147">
                  <c:v>7.1300000000000001E-3</c:v>
                </c:pt>
                <c:pt idx="148">
                  <c:v>7.1599999999999997E-3</c:v>
                </c:pt>
                <c:pt idx="149">
                  <c:v>7.1900000000000002E-3</c:v>
                </c:pt>
                <c:pt idx="150">
                  <c:v>7.1900000000000002E-3</c:v>
                </c:pt>
                <c:pt idx="151">
                  <c:v>7.1700000000000002E-3</c:v>
                </c:pt>
                <c:pt idx="152">
                  <c:v>7.1900000000000002E-3</c:v>
                </c:pt>
                <c:pt idx="153">
                  <c:v>7.1900000000000002E-3</c:v>
                </c:pt>
                <c:pt idx="154">
                  <c:v>7.1999999999999998E-3</c:v>
                </c:pt>
                <c:pt idx="155">
                  <c:v>7.1700000000000002E-3</c:v>
                </c:pt>
                <c:pt idx="156">
                  <c:v>7.1599999999999997E-3</c:v>
                </c:pt>
                <c:pt idx="157">
                  <c:v>7.1700000000000002E-3</c:v>
                </c:pt>
                <c:pt idx="158">
                  <c:v>7.1399999999999996E-3</c:v>
                </c:pt>
                <c:pt idx="159">
                  <c:v>7.11E-3</c:v>
                </c:pt>
                <c:pt idx="160">
                  <c:v>7.11E-3</c:v>
                </c:pt>
                <c:pt idx="161">
                  <c:v>7.11E-3</c:v>
                </c:pt>
                <c:pt idx="162">
                  <c:v>7.1000000000000004E-3</c:v>
                </c:pt>
                <c:pt idx="163">
                  <c:v>7.1000000000000004E-3</c:v>
                </c:pt>
                <c:pt idx="164">
                  <c:v>7.1000000000000004E-3</c:v>
                </c:pt>
                <c:pt idx="165">
                  <c:v>7.1000000000000004E-3</c:v>
                </c:pt>
                <c:pt idx="166">
                  <c:v>7.1000000000000004E-3</c:v>
                </c:pt>
                <c:pt idx="167">
                  <c:v>7.1199999999999996E-3</c:v>
                </c:pt>
                <c:pt idx="168">
                  <c:v>7.0899999999999999E-3</c:v>
                </c:pt>
                <c:pt idx="169">
                  <c:v>7.0499999999999998E-3</c:v>
                </c:pt>
                <c:pt idx="170">
                  <c:v>7.0400000000000003E-3</c:v>
                </c:pt>
                <c:pt idx="171">
                  <c:v>7.0400000000000003E-3</c:v>
                </c:pt>
                <c:pt idx="172">
                  <c:v>7.0400000000000003E-3</c:v>
                </c:pt>
                <c:pt idx="173">
                  <c:v>7.0299999999999998E-3</c:v>
                </c:pt>
                <c:pt idx="174">
                  <c:v>7.0400000000000003E-3</c:v>
                </c:pt>
                <c:pt idx="175">
                  <c:v>7.0299999999999998E-3</c:v>
                </c:pt>
                <c:pt idx="176">
                  <c:v>7.0200000000000002E-3</c:v>
                </c:pt>
                <c:pt idx="177">
                  <c:v>7.0200000000000002E-3</c:v>
                </c:pt>
                <c:pt idx="178">
                  <c:v>7.0200000000000002E-3</c:v>
                </c:pt>
                <c:pt idx="179">
                  <c:v>7.0099999999999997E-3</c:v>
                </c:pt>
                <c:pt idx="180">
                  <c:v>7.0099999999999997E-3</c:v>
                </c:pt>
                <c:pt idx="181">
                  <c:v>7.0200000000000002E-3</c:v>
                </c:pt>
                <c:pt idx="182">
                  <c:v>7.0099999999999997E-3</c:v>
                </c:pt>
                <c:pt idx="183">
                  <c:v>7.0000000000000001E-3</c:v>
                </c:pt>
                <c:pt idx="184">
                  <c:v>7.0000000000000001E-3</c:v>
                </c:pt>
                <c:pt idx="185">
                  <c:v>6.9899999999999997E-3</c:v>
                </c:pt>
                <c:pt idx="186">
                  <c:v>7.0200000000000002E-3</c:v>
                </c:pt>
                <c:pt idx="187">
                  <c:v>6.9899999999999997E-3</c:v>
                </c:pt>
                <c:pt idx="188">
                  <c:v>6.9800000000000001E-3</c:v>
                </c:pt>
                <c:pt idx="189">
                  <c:v>7.0000000000000001E-3</c:v>
                </c:pt>
                <c:pt idx="190">
                  <c:v>7.0000000000000001E-3</c:v>
                </c:pt>
                <c:pt idx="191">
                  <c:v>7.0000000000000001E-3</c:v>
                </c:pt>
                <c:pt idx="192">
                  <c:v>6.9899999999999997E-3</c:v>
                </c:pt>
                <c:pt idx="193">
                  <c:v>6.9899999999999997E-3</c:v>
                </c:pt>
                <c:pt idx="194">
                  <c:v>6.9800000000000001E-3</c:v>
                </c:pt>
                <c:pt idx="195">
                  <c:v>6.9800000000000001E-3</c:v>
                </c:pt>
                <c:pt idx="196">
                  <c:v>6.9699999999999996E-3</c:v>
                </c:pt>
                <c:pt idx="197">
                  <c:v>6.96E-3</c:v>
                </c:pt>
                <c:pt idx="198">
                  <c:v>6.94E-3</c:v>
                </c:pt>
                <c:pt idx="199">
                  <c:v>6.94E-3</c:v>
                </c:pt>
                <c:pt idx="200">
                  <c:v>6.94E-3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2BD-426B-8D09-4851AD45DE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69894879"/>
        <c:axId val="1169893215"/>
      </c:lineChart>
      <c:catAx>
        <c:axId val="1169902783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Epoch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0.42684922004763431"/>
              <c:y val="0.8939280799683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03615"/>
        <c:crosses val="autoZero"/>
        <c:auto val="1"/>
        <c:lblAlgn val="ctr"/>
        <c:lblOffset val="100"/>
        <c:tickLblSkip val="50"/>
        <c:noMultiLvlLbl val="0"/>
      </c:catAx>
      <c:valAx>
        <c:axId val="1169903615"/>
        <c:scaling>
          <c:orientation val="minMax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Accuracy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2.7777777777777779E-3"/>
              <c:y val="0.3759762321376495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902783"/>
        <c:crosses val="autoZero"/>
        <c:crossBetween val="between"/>
      </c:valAx>
      <c:valAx>
        <c:axId val="1169893215"/>
        <c:scaling>
          <c:orientation val="minMax"/>
          <c:min val="6.5000000000000023E-3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/>
                  <a:t>Distance</a:t>
                </a:r>
                <a:endParaRPr lang="ja-JP" altLang="en-US"/>
              </a:p>
            </c:rich>
          </c:tx>
          <c:layout>
            <c:manualLayout>
              <c:xMode val="edge"/>
              <c:yMode val="edge"/>
              <c:x val="0.94852777777777775"/>
              <c:y val="0.3820064158646835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0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9894879"/>
        <c:crosses val="max"/>
        <c:crossBetween val="between"/>
        <c:majorUnit val="5.0000000000000012E-4"/>
      </c:valAx>
      <c:catAx>
        <c:axId val="1169894879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69893215"/>
        <c:crosses val="autoZero"/>
        <c:auto val="1"/>
        <c:lblAlgn val="ctr"/>
        <c:lblOffset val="100"/>
        <c:noMultiLvlLbl val="0"/>
      </c:catAx>
      <c:spPr>
        <a:noFill/>
        <a:ln>
          <a:solidFill>
            <a:schemeClr val="tx1"/>
          </a:solidFill>
        </a:ln>
        <a:effectLst/>
      </c:spPr>
    </c:plotArea>
    <c:legend>
      <c:legendPos val="r"/>
      <c:layout>
        <c:manualLayout>
          <c:xMode val="edge"/>
          <c:yMode val="edge"/>
          <c:x val="0.53813488827050282"/>
          <c:y val="0.27503222545896433"/>
          <c:w val="0.25686620910906321"/>
          <c:h val="0.24644194969232022"/>
        </c:manualLayout>
      </c:layout>
      <c:overlay val="1"/>
      <c:spPr>
        <a:noFill/>
        <a:ln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ysClr val="windowText" lastClr="000000"/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Sheet1!$D$10</c:f>
              <c:strCache>
                <c:ptCount val="1"/>
                <c:pt idx="0">
                  <c:v>AEP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Sheet1!$C$11:$C$17</c:f>
              <c:strCache>
                <c:ptCount val="7"/>
                <c:pt idx="0">
                  <c:v>MNIST-MLPS</c:v>
                </c:pt>
                <c:pt idx="1">
                  <c:v>MNIST-MLPM</c:v>
                </c:pt>
                <c:pt idx="2">
                  <c:v>MNIST-MLPL</c:v>
                </c:pt>
                <c:pt idx="3">
                  <c:v>MNIST-CNN</c:v>
                </c:pt>
                <c:pt idx="4">
                  <c:v>SVHN-CNN</c:v>
                </c:pt>
                <c:pt idx="5">
                  <c:v>Cifar10-CNN</c:v>
                </c:pt>
                <c:pt idx="6">
                  <c:v>Average</c:v>
                </c:pt>
              </c:strCache>
            </c:strRef>
          </c:cat>
          <c:val>
            <c:numRef>
              <c:f>Sheet1!$D$11:$D$17</c:f>
              <c:numCache>
                <c:formatCode>General</c:formatCode>
                <c:ptCount val="7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AB5-4032-A678-ADB24D16E93F}"/>
            </c:ext>
          </c:extLst>
        </c:ser>
        <c:ser>
          <c:idx val="1"/>
          <c:order val="1"/>
          <c:tx>
            <c:strRef>
              <c:f>Sheet1!$E$10</c:f>
              <c:strCache>
                <c:ptCount val="1"/>
                <c:pt idx="0">
                  <c:v>SC-CNN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Sheet1!$C$11:$C$17</c:f>
              <c:strCache>
                <c:ptCount val="7"/>
                <c:pt idx="0">
                  <c:v>MNIST-MLPS</c:v>
                </c:pt>
                <c:pt idx="1">
                  <c:v>MNIST-MLPM</c:v>
                </c:pt>
                <c:pt idx="2">
                  <c:v>MNIST-MLPL</c:v>
                </c:pt>
                <c:pt idx="3">
                  <c:v>MNIST-CNN</c:v>
                </c:pt>
                <c:pt idx="4">
                  <c:v>SVHN-CNN</c:v>
                </c:pt>
                <c:pt idx="5">
                  <c:v>Cifar10-CNN</c:v>
                </c:pt>
                <c:pt idx="6">
                  <c:v>Average</c:v>
                </c:pt>
              </c:strCache>
            </c:strRef>
          </c:cat>
          <c:val>
            <c:numRef>
              <c:f>Sheet1!$E$11:$E$17</c:f>
              <c:numCache>
                <c:formatCode>General</c:formatCode>
                <c:ptCount val="7"/>
                <c:pt idx="0">
                  <c:v>7.5812499999999998</c:v>
                </c:pt>
                <c:pt idx="1">
                  <c:v>7.51661</c:v>
                </c:pt>
                <c:pt idx="2">
                  <c:v>7.4956399999999999</c:v>
                </c:pt>
                <c:pt idx="3">
                  <c:v>2.28471</c:v>
                </c:pt>
                <c:pt idx="4">
                  <c:v>5.13483</c:v>
                </c:pt>
                <c:pt idx="5">
                  <c:v>12.90962</c:v>
                </c:pt>
                <c:pt idx="6">
                  <c:v>7.1537800000000002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AB5-4032-A678-ADB24D16E93F}"/>
            </c:ext>
          </c:extLst>
        </c:ser>
        <c:ser>
          <c:idx val="2"/>
          <c:order val="2"/>
          <c:tx>
            <c:strRef>
              <c:f>Sheet1!$F$10</c:f>
              <c:strCache>
                <c:ptCount val="1"/>
                <c:pt idx="0">
                  <c:v>SCA-1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Sheet1!$C$11:$C$17</c:f>
              <c:strCache>
                <c:ptCount val="7"/>
                <c:pt idx="0">
                  <c:v>MNIST-MLPS</c:v>
                </c:pt>
                <c:pt idx="1">
                  <c:v>MNIST-MLPM</c:v>
                </c:pt>
                <c:pt idx="2">
                  <c:v>MNIST-MLPL</c:v>
                </c:pt>
                <c:pt idx="3">
                  <c:v>MNIST-CNN</c:v>
                </c:pt>
                <c:pt idx="4">
                  <c:v>SVHN-CNN</c:v>
                </c:pt>
                <c:pt idx="5">
                  <c:v>Cifar10-CNN</c:v>
                </c:pt>
                <c:pt idx="6">
                  <c:v>Average</c:v>
                </c:pt>
              </c:strCache>
            </c:strRef>
          </c:cat>
          <c:val>
            <c:numRef>
              <c:f>Sheet1!$F$11:$F$17</c:f>
              <c:numCache>
                <c:formatCode>General</c:formatCode>
                <c:ptCount val="7"/>
                <c:pt idx="0">
                  <c:v>8.3096599999999992</c:v>
                </c:pt>
                <c:pt idx="1">
                  <c:v>13.36286</c:v>
                </c:pt>
                <c:pt idx="2">
                  <c:v>13.32558</c:v>
                </c:pt>
                <c:pt idx="3">
                  <c:v>4.0512699999999997</c:v>
                </c:pt>
                <c:pt idx="4">
                  <c:v>9.0375200000000007</c:v>
                </c:pt>
                <c:pt idx="5">
                  <c:v>22.547440000000002</c:v>
                </c:pt>
                <c:pt idx="6">
                  <c:v>11.77239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AB5-4032-A678-ADB24D16E93F}"/>
            </c:ext>
          </c:extLst>
        </c:ser>
        <c:ser>
          <c:idx val="3"/>
          <c:order val="3"/>
          <c:tx>
            <c:strRef>
              <c:f>Sheet1!$G$10</c:f>
              <c:strCache>
                <c:ptCount val="1"/>
                <c:pt idx="0">
                  <c:v>SCA-2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Sheet1!$C$11:$C$17</c:f>
              <c:strCache>
                <c:ptCount val="7"/>
                <c:pt idx="0">
                  <c:v>MNIST-MLPS</c:v>
                </c:pt>
                <c:pt idx="1">
                  <c:v>MNIST-MLPM</c:v>
                </c:pt>
                <c:pt idx="2">
                  <c:v>MNIST-MLPL</c:v>
                </c:pt>
                <c:pt idx="3">
                  <c:v>MNIST-CNN</c:v>
                </c:pt>
                <c:pt idx="4">
                  <c:v>SVHN-CNN</c:v>
                </c:pt>
                <c:pt idx="5">
                  <c:v>Cifar10-CNN</c:v>
                </c:pt>
                <c:pt idx="6">
                  <c:v>Average</c:v>
                </c:pt>
              </c:strCache>
            </c:strRef>
          </c:cat>
          <c:val>
            <c:numRef>
              <c:f>Sheet1!$G$11:$G$17</c:f>
              <c:numCache>
                <c:formatCode>General</c:formatCode>
                <c:ptCount val="7"/>
                <c:pt idx="0">
                  <c:v>31.805710000000001</c:v>
                </c:pt>
                <c:pt idx="1">
                  <c:v>39.971629999999998</c:v>
                </c:pt>
                <c:pt idx="2">
                  <c:v>39.877310000000001</c:v>
                </c:pt>
                <c:pt idx="3">
                  <c:v>11.85102</c:v>
                </c:pt>
                <c:pt idx="4">
                  <c:v>24.70722</c:v>
                </c:pt>
                <c:pt idx="5">
                  <c:v>57.15108</c:v>
                </c:pt>
                <c:pt idx="6">
                  <c:v>34.227330000000002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AB5-4032-A678-ADB24D16E9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17544927"/>
        <c:axId val="1117541599"/>
      </c:barChart>
      <c:catAx>
        <c:axId val="11175449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541599"/>
        <c:crosses val="autoZero"/>
        <c:auto val="1"/>
        <c:lblAlgn val="ctr"/>
        <c:lblOffset val="100"/>
        <c:noMultiLvlLbl val="0"/>
      </c:catAx>
      <c:valAx>
        <c:axId val="1117541599"/>
        <c:scaling>
          <c:orientation val="minMax"/>
          <c:max val="6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sz="1600" b="1">
                    <a:solidFill>
                      <a:schemeClr val="tx1"/>
                    </a:solidFill>
                  </a:rPr>
                  <a:t>Speedup</a:t>
                </a:r>
                <a:endParaRPr lang="ja-JP" altLang="en-US" sz="1600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754492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64909701773221"/>
          <c:y val="8.8209154035925677E-2"/>
          <c:w val="0.58592230175544613"/>
          <c:h val="0.101440022699865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Sheet1!$D$29</c:f>
              <c:strCache>
                <c:ptCount val="1"/>
                <c:pt idx="0">
                  <c:v>SC-CNN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cat>
            <c:strRef>
              <c:f>Sheet1!$C$30:$C$36</c:f>
              <c:strCache>
                <c:ptCount val="7"/>
                <c:pt idx="0">
                  <c:v>MNIST-MLPS</c:v>
                </c:pt>
                <c:pt idx="1">
                  <c:v>MNIST-MLPM</c:v>
                </c:pt>
                <c:pt idx="2">
                  <c:v>MNIST-MLPL</c:v>
                </c:pt>
                <c:pt idx="3">
                  <c:v>MNIST-CNN</c:v>
                </c:pt>
                <c:pt idx="4">
                  <c:v>SVHN-CNN</c:v>
                </c:pt>
                <c:pt idx="5">
                  <c:v>Cifar10-CNN</c:v>
                </c:pt>
                <c:pt idx="6">
                  <c:v>Average</c:v>
                </c:pt>
              </c:strCache>
            </c:strRef>
          </c:cat>
          <c:val>
            <c:numRef>
              <c:f>Sheet1!$D$30:$D$36</c:f>
              <c:numCache>
                <c:formatCode>General</c:formatCode>
                <c:ptCount val="7"/>
                <c:pt idx="0">
                  <c:v>4.4010000000000001E-2</c:v>
                </c:pt>
                <c:pt idx="1">
                  <c:v>0.11437</c:v>
                </c:pt>
                <c:pt idx="2">
                  <c:v>0.30485000000000001</c:v>
                </c:pt>
                <c:pt idx="3">
                  <c:v>0.12196</c:v>
                </c:pt>
                <c:pt idx="4">
                  <c:v>3.8120000000000001E-2</c:v>
                </c:pt>
                <c:pt idx="5">
                  <c:v>7.8499999999999993E-3</c:v>
                </c:pt>
                <c:pt idx="6">
                  <c:v>0.10519000000000001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AB-4B00-82D1-8F0BC81ED897}"/>
            </c:ext>
          </c:extLst>
        </c:ser>
        <c:ser>
          <c:idx val="1"/>
          <c:order val="1"/>
          <c:tx>
            <c:strRef>
              <c:f>Sheet1!$E$29</c:f>
              <c:strCache>
                <c:ptCount val="1"/>
                <c:pt idx="0">
                  <c:v>SCA-1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Sheet1!$C$30:$C$36</c:f>
              <c:strCache>
                <c:ptCount val="7"/>
                <c:pt idx="0">
                  <c:v>MNIST-MLPS</c:v>
                </c:pt>
                <c:pt idx="1">
                  <c:v>MNIST-MLPM</c:v>
                </c:pt>
                <c:pt idx="2">
                  <c:v>MNIST-MLPL</c:v>
                </c:pt>
                <c:pt idx="3">
                  <c:v>MNIST-CNN</c:v>
                </c:pt>
                <c:pt idx="4">
                  <c:v>SVHN-CNN</c:v>
                </c:pt>
                <c:pt idx="5">
                  <c:v>Cifar10-CNN</c:v>
                </c:pt>
                <c:pt idx="6">
                  <c:v>Average</c:v>
                </c:pt>
              </c:strCache>
            </c:strRef>
          </c:cat>
          <c:val>
            <c:numRef>
              <c:f>Sheet1!$E$30:$E$36</c:f>
              <c:numCache>
                <c:formatCode>General</c:formatCode>
                <c:ptCount val="7"/>
                <c:pt idx="0">
                  <c:v>3.9640000000000002E-2</c:v>
                </c:pt>
                <c:pt idx="1">
                  <c:v>5.7759999999999999E-2</c:v>
                </c:pt>
                <c:pt idx="2">
                  <c:v>0.15395</c:v>
                </c:pt>
                <c:pt idx="3">
                  <c:v>6.1789999999999998E-2</c:v>
                </c:pt>
                <c:pt idx="4">
                  <c:v>1.949E-2</c:v>
                </c:pt>
                <c:pt idx="5">
                  <c:v>4.0600000000000002E-3</c:v>
                </c:pt>
                <c:pt idx="6">
                  <c:v>5.611E-2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AB-4B00-82D1-8F0BC81ED897}"/>
            </c:ext>
          </c:extLst>
        </c:ser>
        <c:ser>
          <c:idx val="2"/>
          <c:order val="2"/>
          <c:tx>
            <c:strRef>
              <c:f>Sheet1!$F$29</c:f>
              <c:strCache>
                <c:ptCount val="1"/>
                <c:pt idx="0">
                  <c:v>SCA-2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Sheet1!$C$30:$C$36</c:f>
              <c:strCache>
                <c:ptCount val="7"/>
                <c:pt idx="0">
                  <c:v>MNIST-MLPS</c:v>
                </c:pt>
                <c:pt idx="1">
                  <c:v>MNIST-MLPM</c:v>
                </c:pt>
                <c:pt idx="2">
                  <c:v>MNIST-MLPL</c:v>
                </c:pt>
                <c:pt idx="3">
                  <c:v>MNIST-CNN</c:v>
                </c:pt>
                <c:pt idx="4">
                  <c:v>SVHN-CNN</c:v>
                </c:pt>
                <c:pt idx="5">
                  <c:v>Cifar10-CNN</c:v>
                </c:pt>
                <c:pt idx="6">
                  <c:v>Average</c:v>
                </c:pt>
              </c:strCache>
            </c:strRef>
          </c:cat>
          <c:val>
            <c:numRef>
              <c:f>Sheet1!$F$30:$F$36</c:f>
              <c:numCache>
                <c:formatCode>General</c:formatCode>
                <c:ptCount val="7"/>
                <c:pt idx="0">
                  <c:v>9.9799999999999993E-3</c:v>
                </c:pt>
                <c:pt idx="1">
                  <c:v>1.4930000000000001E-2</c:v>
                </c:pt>
                <c:pt idx="2">
                  <c:v>3.977E-2</c:v>
                </c:pt>
                <c:pt idx="3">
                  <c:v>1.652E-2</c:v>
                </c:pt>
                <c:pt idx="4">
                  <c:v>5.7600000000000004E-3</c:v>
                </c:pt>
                <c:pt idx="5">
                  <c:v>1.33E-3</c:v>
                </c:pt>
                <c:pt idx="6">
                  <c:v>1.472E-2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AB-4B00-82D1-8F0BC81ED8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167450991"/>
        <c:axId val="1167448911"/>
      </c:barChart>
      <c:catAx>
        <c:axId val="116745099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448911"/>
        <c:crosses val="autoZero"/>
        <c:auto val="1"/>
        <c:lblAlgn val="ctr"/>
        <c:lblOffset val="100"/>
        <c:noMultiLvlLbl val="0"/>
      </c:catAx>
      <c:valAx>
        <c:axId val="1167448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ja-JP" sz="1600" b="1">
                    <a:solidFill>
                      <a:schemeClr val="tx1"/>
                    </a:solidFill>
                  </a:rPr>
                  <a:t>Normalized Energy</a:t>
                </a:r>
                <a:endParaRPr lang="ja-JP" altLang="en-US" sz="1600" b="1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45099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7043759926033696"/>
          <c:y val="6.1933058971858135E-2"/>
          <c:w val="0.47339111488099866"/>
          <c:h val="0.1020529533506196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54512" cy="345917"/>
          </a:xfrm>
          <a:prstGeom prst="rect">
            <a:avLst/>
          </a:prstGeom>
        </p:spPr>
        <p:txBody>
          <a:bodyPr vert="horz" lIns="92766" tIns="46383" rIns="92766" bIns="46383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92038" y="0"/>
            <a:ext cx="4354512" cy="345917"/>
          </a:xfrm>
          <a:prstGeom prst="rect">
            <a:avLst/>
          </a:prstGeom>
        </p:spPr>
        <p:txBody>
          <a:bodyPr vert="horz" lIns="92766" tIns="46383" rIns="92766" bIns="46383" rtlCol="0"/>
          <a:lstStyle>
            <a:lvl1pPr algn="r">
              <a:defRPr sz="1200"/>
            </a:lvl1pPr>
          </a:lstStyle>
          <a:p>
            <a:fld id="{9175845F-7813-4162-8E43-89DCBF023BA5}" type="datetimeFigureOut">
              <a:rPr lang="de-DE" smtClean="0"/>
              <a:pPr/>
              <a:t>22.06.20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571208"/>
            <a:ext cx="4354512" cy="345917"/>
          </a:xfrm>
          <a:prstGeom prst="rect">
            <a:avLst/>
          </a:prstGeom>
        </p:spPr>
        <p:txBody>
          <a:bodyPr vert="horz" lIns="92766" tIns="46383" rIns="92766" bIns="46383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92038" y="6571208"/>
            <a:ext cx="4354512" cy="345917"/>
          </a:xfrm>
          <a:prstGeom prst="rect">
            <a:avLst/>
          </a:prstGeom>
        </p:spPr>
        <p:txBody>
          <a:bodyPr vert="horz" lIns="92766" tIns="46383" rIns="92766" bIns="46383" rtlCol="0" anchor="b"/>
          <a:lstStyle>
            <a:lvl1pPr algn="r">
              <a:defRPr sz="1200"/>
            </a:lvl1pPr>
          </a:lstStyle>
          <a:p>
            <a:fld id="{568AD7C4-ADB3-4393-A709-E94E9DB0B97C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07454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54512" cy="345917"/>
          </a:xfrm>
          <a:prstGeom prst="rect">
            <a:avLst/>
          </a:prstGeom>
        </p:spPr>
        <p:txBody>
          <a:bodyPr vert="horz" wrap="square" lIns="92766" tIns="46383" rIns="92766" bIns="46383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2038" y="0"/>
            <a:ext cx="4354512" cy="345917"/>
          </a:xfrm>
          <a:prstGeom prst="rect">
            <a:avLst/>
          </a:prstGeom>
        </p:spPr>
        <p:txBody>
          <a:bodyPr vert="horz" wrap="square" lIns="92766" tIns="46383" rIns="92766" bIns="46383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0A20AF34-6582-494F-851E-89D0463C3413}" type="datetimeFigureOut">
              <a:rPr lang="en-US"/>
              <a:pPr>
                <a:defRPr/>
              </a:pPr>
              <a:t>6/22/20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19388" y="519113"/>
            <a:ext cx="4610100" cy="2593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66" tIns="46383" rIns="92766" bIns="46383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4888" y="3286205"/>
            <a:ext cx="8039100" cy="3113247"/>
          </a:xfrm>
          <a:prstGeom prst="rect">
            <a:avLst/>
          </a:prstGeom>
        </p:spPr>
        <p:txBody>
          <a:bodyPr vert="horz" lIns="92766" tIns="46383" rIns="92766" bIns="46383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571208"/>
            <a:ext cx="4354512" cy="345917"/>
          </a:xfrm>
          <a:prstGeom prst="rect">
            <a:avLst/>
          </a:prstGeom>
        </p:spPr>
        <p:txBody>
          <a:bodyPr vert="horz" wrap="square" lIns="92766" tIns="46383" rIns="92766" bIns="46383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2038" y="6571208"/>
            <a:ext cx="4354512" cy="345917"/>
          </a:xfrm>
          <a:prstGeom prst="rect">
            <a:avLst/>
          </a:prstGeom>
        </p:spPr>
        <p:txBody>
          <a:bodyPr vert="horz" wrap="square" lIns="92766" tIns="46383" rIns="92766" bIns="46383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1248D3D-B91D-4C0E-B577-B2CAAE2DB8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6142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7C6FC-8A19-4499-834F-1E1BE51A77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117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99F34-2E92-490B-B21A-F684C4A3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66D017-EA3A-496B-96E8-2375644DB1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020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9CC567-A94D-4164-ABBC-DF9F7917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6073677-284A-4902-A99A-AF6CC4F563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01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42561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0B4BF-13EB-4E4F-B629-35762CF3D26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972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F07BC-228E-42BF-A52E-D08CB3AE549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230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56E9A5-BAD4-4951-9799-310F8FAA5D8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508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7734FF-AD61-4132-8FB0-3AF2030CD9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110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358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3F3A33-2478-4672-9A1A-FADE582157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67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FE437-9899-4527-9412-255D0DFA23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3719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4204BE-ACDD-4E90-AE72-F72AC347A1F4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3B30D6-F55D-4265-91E1-D58A65D0480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295641" y="5487615"/>
            <a:ext cx="1066800" cy="1087856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D2E8FF-055F-484B-A051-15BE8829FF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1034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Optional Insert Copyright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4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77" r:id="rId2"/>
    <p:sldLayoutId id="2147483939" r:id="rId3"/>
    <p:sldLayoutId id="2147483940" r:id="rId4"/>
    <p:sldLayoutId id="2147483941" r:id="rId5"/>
    <p:sldLayoutId id="2147483943" r:id="rId6"/>
    <p:sldLayoutId id="2147483944" r:id="rId7"/>
    <p:sldLayoutId id="2147483945" r:id="rId8"/>
    <p:sldLayoutId id="2147483946" r:id="rId9"/>
    <p:sldLayoutId id="2147483976" r:id="rId1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533400" y="914400"/>
            <a:ext cx="11125200" cy="2387600"/>
          </a:xfrm>
        </p:spPr>
        <p:txBody>
          <a:bodyPr>
            <a:normAutofit/>
          </a:bodyPr>
          <a:lstStyle/>
          <a:p>
            <a:r>
              <a:rPr lang="en-US" dirty="0"/>
              <a:t>SCA: A Secure CNN Accelerator for Both Training and Inference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524000" y="3733800"/>
            <a:ext cx="9144000" cy="1524000"/>
          </a:xfrm>
        </p:spPr>
        <p:txBody>
          <a:bodyPr/>
          <a:lstStyle/>
          <a:p>
            <a:r>
              <a:rPr lang="en-US" b="1" dirty="0"/>
              <a:t>Lei Zhao</a:t>
            </a:r>
            <a:r>
              <a:rPr lang="en-US" dirty="0"/>
              <a:t>, </a:t>
            </a:r>
            <a:r>
              <a:rPr lang="en-US" dirty="0" err="1"/>
              <a:t>Youtao</a:t>
            </a:r>
            <a:r>
              <a:rPr lang="en-US" dirty="0"/>
              <a:t> Zhang, Jun Yang</a:t>
            </a:r>
          </a:p>
          <a:p>
            <a:r>
              <a:rPr lang="en-US" dirty="0"/>
              <a:t>University of Pittsburgh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140CADC-533F-4355-BD66-798E7477C0C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Optional Insert Copyright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848" y="5307848"/>
            <a:ext cx="2786485" cy="108506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>
          <a:xfrm>
            <a:off x="4081282" y="6183886"/>
            <a:ext cx="4114800" cy="365125"/>
          </a:xfrm>
        </p:spPr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0" y="365125"/>
            <a:ext cx="121920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3886200" y="319385"/>
            <a:ext cx="2675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 based Protection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657600" y="402566"/>
            <a:ext cx="228600" cy="152400"/>
            <a:chOff x="876300" y="1447800"/>
            <a:chExt cx="228600" cy="15240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885825" y="1447800"/>
              <a:ext cx="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76300" y="1600200"/>
              <a:ext cx="228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文本框 17"/>
          <p:cNvSpPr txBox="1"/>
          <p:nvPr/>
        </p:nvSpPr>
        <p:spPr>
          <a:xfrm>
            <a:off x="922790" y="-48271"/>
            <a:ext cx="169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336816" y="-4827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Design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078157" y="-59099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661011" y="-59099"/>
            <a:ext cx="107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9453071" y="-59098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220227"/>
              </p:ext>
            </p:extLst>
          </p:nvPr>
        </p:nvGraphicFramePr>
        <p:xfrm>
          <a:off x="2032000" y="2969260"/>
          <a:ext cx="81280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916983538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43488941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20145713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01246582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Target 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Pirate Device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No SC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6863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MNIST-MLPS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99.73%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57.98%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60.25%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66508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MNIST-MLPM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99.69%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21.57%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24.75%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557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MNIST-MLPL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99.99%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22.99%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26.38%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0092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MNIST-CNN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99.07%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14.27%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81.82%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9930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SVHN-CNN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99.84%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69.04%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60.9%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0812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Cifar10-CNN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99.99%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41.86%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FF0000"/>
                          </a:solidFill>
                        </a:rPr>
                        <a:t>53.44%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1890554"/>
                  </a:ext>
                </a:extLst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1066800" y="1208057"/>
            <a:ext cx="968002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weights are training using device A’s memory to generate SC numbers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Target Device: Test using device A’s memory to generate SC numbers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Pirate Device: Test using another device B’s memory to generate SC numbers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No SC: Test using binary numbers directly</a:t>
            </a:r>
          </a:p>
        </p:txBody>
      </p:sp>
    </p:spTree>
    <p:extLst>
      <p:ext uri="{BB962C8B-B14F-4D97-AF65-F5344CB8AC3E}">
        <p14:creationId xmlns:p14="http://schemas.microsoft.com/office/powerpoint/2010/main" val="4069433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0" y="365125"/>
            <a:ext cx="121920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3886200" y="319385"/>
            <a:ext cx="2985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Secure Learning Phase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657600" y="402566"/>
            <a:ext cx="228600" cy="152400"/>
            <a:chOff x="876300" y="1447800"/>
            <a:chExt cx="228600" cy="15240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885825" y="1447800"/>
              <a:ext cx="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76300" y="1600200"/>
              <a:ext cx="228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922790" y="-48271"/>
            <a:ext cx="169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336816" y="-4827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Design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078157" y="-59099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661011" y="-59099"/>
            <a:ext cx="107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9453071" y="-59098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20286" y="1026267"/>
            <a:ext cx="74562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CNNs are capable to learn the difference between </a:t>
            </a:r>
            <a:r>
              <a:rPr lang="en-US" sz="2200" b="1" dirty="0" err="1"/>
              <a:t>W</a:t>
            </a:r>
            <a:r>
              <a:rPr lang="en-US" sz="2200" b="1" baseline="-25000" dirty="0" err="1"/>
              <a:t>b</a:t>
            </a:r>
            <a:r>
              <a:rPr lang="en-US" sz="2200" dirty="0"/>
              <a:t> and </a:t>
            </a:r>
            <a:r>
              <a:rPr lang="en-US" sz="2200" b="1" dirty="0" err="1"/>
              <a:t>W</a:t>
            </a:r>
            <a:r>
              <a:rPr lang="en-US" sz="2200" b="1" baseline="-25000" dirty="0" err="1"/>
              <a:t>sc</a:t>
            </a:r>
            <a:r>
              <a:rPr lang="en-US" sz="2200" dirty="0"/>
              <a:t>.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2593535" y="1670728"/>
            <a:ext cx="3306705" cy="855086"/>
          </a:xfrm>
          <a:prstGeom prst="roundRect">
            <a:avLst/>
          </a:prstGeom>
          <a:solidFill>
            <a:srgbClr val="66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/>
              <p:cNvSpPr txBox="1"/>
              <p:nvPr/>
            </p:nvSpPr>
            <p:spPr>
              <a:xfrm>
                <a:off x="2695404" y="1823967"/>
                <a:ext cx="3102965" cy="6158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Distance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sz="2400" dirty="0"/>
                  <a:t>(</a:t>
                </a:r>
                <a:r>
                  <a:rPr lang="en-US" sz="2400" b="1" dirty="0" err="1"/>
                  <a:t>W</a:t>
                </a:r>
                <a:r>
                  <a:rPr lang="en-US" sz="2400" b="1" baseline="-25000" dirty="0" err="1"/>
                  <a:t>b</a:t>
                </a:r>
                <a:r>
                  <a:rPr lang="en-US" sz="2400" dirty="0"/>
                  <a:t> – </a:t>
                </a:r>
                <a:r>
                  <a:rPr lang="en-US" sz="2400" b="1" dirty="0" err="1"/>
                  <a:t>W</a:t>
                </a:r>
                <a:r>
                  <a:rPr lang="en-US" sz="2400" b="1" baseline="-25000" dirty="0" err="1"/>
                  <a:t>sc</a:t>
                </a:r>
                <a:r>
                  <a:rPr lang="en-US" sz="2400" dirty="0"/>
                  <a:t>)</a:t>
                </a:r>
                <a:r>
                  <a:rPr lang="en-US" sz="2400" baseline="30000" dirty="0"/>
                  <a:t>2</a:t>
                </a:r>
              </a:p>
            </p:txBody>
          </p:sp>
        </mc:Choice>
        <mc:Fallback xmlns="">
          <p:sp>
            <p:nvSpPr>
              <p:cNvPr id="30" name="文本框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404" y="1823967"/>
                <a:ext cx="3102965" cy="615874"/>
              </a:xfrm>
              <a:prstGeom prst="rect">
                <a:avLst/>
              </a:prstGeom>
              <a:blipFill>
                <a:blip r:embed="rId3"/>
                <a:stretch>
                  <a:fillRect l="-2947" b="-9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" name="组合 21"/>
          <p:cNvGrpSpPr/>
          <p:nvPr/>
        </p:nvGrpSpPr>
        <p:grpSpPr>
          <a:xfrm>
            <a:off x="584889" y="4112355"/>
            <a:ext cx="9309837" cy="1128080"/>
            <a:chOff x="584889" y="4112355"/>
            <a:chExt cx="9309837" cy="1128080"/>
          </a:xfrm>
        </p:grpSpPr>
        <p:sp>
          <p:nvSpPr>
            <p:cNvPr id="13" name="文本框 12"/>
            <p:cNvSpPr txBox="1"/>
            <p:nvPr/>
          </p:nvSpPr>
          <p:spPr>
            <a:xfrm>
              <a:off x="584889" y="4112355"/>
              <a:ext cx="592444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Change the offset to insert 1s and 0s.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US" sz="2400" dirty="0"/>
                <a:t>Each epoch only changes one layer’s offset.</a:t>
              </a:r>
            </a:p>
          </p:txBody>
        </p:sp>
        <p:sp>
          <p:nvSpPr>
            <p:cNvPr id="31" name="矩形 30"/>
            <p:cNvSpPr/>
            <p:nvPr/>
          </p:nvSpPr>
          <p:spPr>
            <a:xfrm>
              <a:off x="7844402" y="4178075"/>
              <a:ext cx="674526" cy="228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8518928" y="4112355"/>
              <a:ext cx="694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00…0</a:t>
              </a:r>
            </a:p>
          </p:txBody>
        </p:sp>
        <p:sp>
          <p:nvSpPr>
            <p:cNvPr id="32" name="矩形 31"/>
            <p:cNvSpPr/>
            <p:nvPr/>
          </p:nvSpPr>
          <p:spPr>
            <a:xfrm>
              <a:off x="9220200" y="4174698"/>
              <a:ext cx="674526" cy="228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7844402" y="4559772"/>
              <a:ext cx="572737" cy="228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8435150" y="4486029"/>
              <a:ext cx="694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00…0</a:t>
              </a:r>
            </a:p>
          </p:txBody>
        </p:sp>
        <p:sp>
          <p:nvSpPr>
            <p:cNvPr id="35" name="矩形 34"/>
            <p:cNvSpPr/>
            <p:nvPr/>
          </p:nvSpPr>
          <p:spPr>
            <a:xfrm>
              <a:off x="9129571" y="4556395"/>
              <a:ext cx="765155" cy="228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7837551" y="4944846"/>
              <a:ext cx="368999" cy="228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240339" y="4871103"/>
              <a:ext cx="6944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00…0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8968549" y="4941469"/>
              <a:ext cx="919326" cy="228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6756749" y="4112355"/>
              <a:ext cx="930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Epoch 1</a:t>
              </a: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6774760" y="4487028"/>
              <a:ext cx="930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Epoch 2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6779417" y="4855361"/>
              <a:ext cx="930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Epoch 3</a:t>
              </a:r>
            </a:p>
          </p:txBody>
        </p:sp>
      </p:grpSp>
      <p:graphicFrame>
        <p:nvGraphicFramePr>
          <p:cNvPr id="41" name="对象 4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8178098"/>
              </p:ext>
            </p:extLst>
          </p:nvPr>
        </p:nvGraphicFramePr>
        <p:xfrm>
          <a:off x="2008247" y="2702398"/>
          <a:ext cx="6203827" cy="4170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5" name="Acrobat Document" r:id="rId4" imgW="7353285" imgH="4943155" progId="AcroExch.Document.DC">
                  <p:embed/>
                </p:oleObj>
              </mc:Choice>
              <mc:Fallback>
                <p:oleObj name="Acrobat Document" r:id="rId4" imgW="7353285" imgH="4943155" progId="AcroExch.Document.DC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08247" y="2702398"/>
                        <a:ext cx="6203827" cy="4170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组合 20"/>
          <p:cNvGrpSpPr/>
          <p:nvPr/>
        </p:nvGrpSpPr>
        <p:grpSpPr>
          <a:xfrm>
            <a:off x="3124201" y="3112772"/>
            <a:ext cx="4076739" cy="2678428"/>
            <a:chOff x="3124201" y="3112772"/>
            <a:chExt cx="4076739" cy="2678428"/>
          </a:xfrm>
        </p:grpSpPr>
        <p:sp>
          <p:nvSpPr>
            <p:cNvPr id="11" name="矩形 10"/>
            <p:cNvSpPr/>
            <p:nvPr/>
          </p:nvSpPr>
          <p:spPr>
            <a:xfrm>
              <a:off x="3124201" y="3112772"/>
              <a:ext cx="3962400" cy="197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3124201" y="3310752"/>
              <a:ext cx="2038469" cy="2480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5162471" y="3920974"/>
              <a:ext cx="2038469" cy="18702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627993" y="3500843"/>
            <a:ext cx="14253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Solution</a:t>
            </a:r>
          </a:p>
        </p:txBody>
      </p:sp>
    </p:spTree>
    <p:extLst>
      <p:ext uri="{BB962C8B-B14F-4D97-AF65-F5344CB8AC3E}">
        <p14:creationId xmlns:p14="http://schemas.microsoft.com/office/powerpoint/2010/main" val="1055744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38086 -0.38125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36" y="-1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0" y="365125"/>
            <a:ext cx="121920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3886200" y="319385"/>
            <a:ext cx="2985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Secure Learning Phase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657600" y="402566"/>
            <a:ext cx="228600" cy="152400"/>
            <a:chOff x="876300" y="1447800"/>
            <a:chExt cx="228600" cy="15240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885825" y="1447800"/>
              <a:ext cx="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76300" y="1600200"/>
              <a:ext cx="228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922790" y="-48271"/>
            <a:ext cx="169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336816" y="-4827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Design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078157" y="-59099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661011" y="-59099"/>
            <a:ext cx="107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9453071" y="-59098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graphicFrame>
        <p:nvGraphicFramePr>
          <p:cNvPr id="24" name="图表 2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5391671"/>
              </p:ext>
            </p:extLst>
          </p:nvPr>
        </p:nvGraphicFramePr>
        <p:xfrm>
          <a:off x="609600" y="871822"/>
          <a:ext cx="3690610" cy="2113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25" name="图表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1211575"/>
              </p:ext>
            </p:extLst>
          </p:nvPr>
        </p:nvGraphicFramePr>
        <p:xfrm>
          <a:off x="4300210" y="864595"/>
          <a:ext cx="3688476" cy="2120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6" name="图表 2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4085500"/>
              </p:ext>
            </p:extLst>
          </p:nvPr>
        </p:nvGraphicFramePr>
        <p:xfrm>
          <a:off x="7990820" y="864594"/>
          <a:ext cx="3688476" cy="2120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7" name="图表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03126525"/>
              </p:ext>
            </p:extLst>
          </p:nvPr>
        </p:nvGraphicFramePr>
        <p:xfrm>
          <a:off x="604098" y="2985057"/>
          <a:ext cx="3701613" cy="2127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图表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56097660"/>
              </p:ext>
            </p:extLst>
          </p:nvPr>
        </p:nvGraphicFramePr>
        <p:xfrm>
          <a:off x="4296392" y="2992284"/>
          <a:ext cx="3701613" cy="21270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9" name="图表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3280977"/>
              </p:ext>
            </p:extLst>
          </p:nvPr>
        </p:nvGraphicFramePr>
        <p:xfrm>
          <a:off x="8005981" y="2992284"/>
          <a:ext cx="3688474" cy="212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cxnSp>
        <p:nvCxnSpPr>
          <p:cNvPr id="6" name="直接连接符 5"/>
          <p:cNvCxnSpPr/>
          <p:nvPr/>
        </p:nvCxnSpPr>
        <p:spPr>
          <a:xfrm>
            <a:off x="1447800" y="1219200"/>
            <a:ext cx="0" cy="144780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>
            <a:off x="5078157" y="1219200"/>
            <a:ext cx="0" cy="144780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1427018" y="3276600"/>
            <a:ext cx="0" cy="144780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5148348" y="3276600"/>
            <a:ext cx="0" cy="144780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/>
        </p:nvCxnSpPr>
        <p:spPr>
          <a:xfrm>
            <a:off x="8839200" y="1219200"/>
            <a:ext cx="0" cy="144780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>
            <a:off x="9220200" y="3352800"/>
            <a:ext cx="0" cy="1447800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2752841" y="5400560"/>
            <a:ext cx="6654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Distance stops decreasing when training converges</a:t>
            </a:r>
          </a:p>
        </p:txBody>
      </p:sp>
    </p:spTree>
    <p:extLst>
      <p:ext uri="{BB962C8B-B14F-4D97-AF65-F5344CB8AC3E}">
        <p14:creationId xmlns:p14="http://schemas.microsoft.com/office/powerpoint/2010/main" val="136992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0" y="365125"/>
            <a:ext cx="121920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3886200" y="319385"/>
            <a:ext cx="34703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Optimized MAC Operation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657600" y="402566"/>
            <a:ext cx="228600" cy="152400"/>
            <a:chOff x="876300" y="1447800"/>
            <a:chExt cx="228600" cy="15240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885825" y="1447800"/>
              <a:ext cx="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76300" y="1600200"/>
              <a:ext cx="228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梯形 16"/>
          <p:cNvSpPr/>
          <p:nvPr/>
        </p:nvSpPr>
        <p:spPr>
          <a:xfrm rot="5400000">
            <a:off x="3651167" y="1905742"/>
            <a:ext cx="1128275" cy="436645"/>
          </a:xfrm>
          <a:prstGeom prst="trapezoid">
            <a:avLst>
              <a:gd name="adj" fmla="val 43519"/>
            </a:avLst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cxnSp>
        <p:nvCxnSpPr>
          <p:cNvPr id="21" name="直接连接符 20"/>
          <p:cNvCxnSpPr/>
          <p:nvPr/>
        </p:nvCxnSpPr>
        <p:spPr>
          <a:xfrm>
            <a:off x="3764939" y="1759946"/>
            <a:ext cx="222151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3764939" y="2511798"/>
            <a:ext cx="222151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/>
          <p:cNvCxnSpPr/>
          <p:nvPr/>
        </p:nvCxnSpPr>
        <p:spPr>
          <a:xfrm>
            <a:off x="4433628" y="2127942"/>
            <a:ext cx="179036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3481895" y="158257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3482693" y="233601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3306686" y="158954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36" name="文本框 35"/>
          <p:cNvSpPr txBox="1"/>
          <p:nvPr/>
        </p:nvSpPr>
        <p:spPr>
          <a:xfrm>
            <a:off x="3306686" y="234199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3126455" y="158440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40" name="文本框 39"/>
          <p:cNvSpPr txBox="1"/>
          <p:nvPr/>
        </p:nvSpPr>
        <p:spPr>
          <a:xfrm>
            <a:off x="3128516" y="233881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41" name="文本框 40"/>
          <p:cNvSpPr txBox="1"/>
          <p:nvPr/>
        </p:nvSpPr>
        <p:spPr>
          <a:xfrm>
            <a:off x="2929187" y="158819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2925182" y="2333681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5066699" y="19393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</a:t>
            </a:r>
          </a:p>
        </p:txBody>
      </p:sp>
      <p:sp>
        <p:nvSpPr>
          <p:cNvPr id="46" name="文本框 45"/>
          <p:cNvSpPr txBox="1"/>
          <p:nvPr/>
        </p:nvSpPr>
        <p:spPr>
          <a:xfrm>
            <a:off x="4914299" y="19393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4761899" y="19393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4609499" y="193939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1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1724833" y="954379"/>
            <a:ext cx="24208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MUX based adder</a:t>
            </a:r>
          </a:p>
        </p:txBody>
      </p:sp>
      <p:sp>
        <p:nvSpPr>
          <p:cNvPr id="54" name="文本框 53"/>
          <p:cNvSpPr txBox="1"/>
          <p:nvPr/>
        </p:nvSpPr>
        <p:spPr>
          <a:xfrm>
            <a:off x="1665473" y="3412079"/>
            <a:ext cx="2300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APC based adder</a:t>
            </a:r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624" y="3966020"/>
            <a:ext cx="2685946" cy="1939850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922790" y="-48271"/>
            <a:ext cx="169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3336816" y="-4827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Design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5078157" y="-59099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7661011" y="-59099"/>
            <a:ext cx="107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9453071" y="-59098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grpSp>
        <p:nvGrpSpPr>
          <p:cNvPr id="19" name="组合 18"/>
          <p:cNvGrpSpPr/>
          <p:nvPr/>
        </p:nvGrpSpPr>
        <p:grpSpPr>
          <a:xfrm>
            <a:off x="8098522" y="1720989"/>
            <a:ext cx="278220" cy="3202554"/>
            <a:chOff x="8098522" y="1720989"/>
            <a:chExt cx="278220" cy="3202554"/>
          </a:xfrm>
        </p:grpSpPr>
        <p:cxnSp>
          <p:nvCxnSpPr>
            <p:cNvPr id="88" name="直接连接符 87"/>
            <p:cNvCxnSpPr>
              <a:stCxn id="85" idx="0"/>
              <a:endCxn id="15" idx="1"/>
            </p:cNvCxnSpPr>
            <p:nvPr/>
          </p:nvCxnSpPr>
          <p:spPr>
            <a:xfrm flipV="1">
              <a:off x="8098952" y="1720989"/>
              <a:ext cx="277790" cy="1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直接连接符 92"/>
            <p:cNvCxnSpPr>
              <a:stCxn id="90" idx="0"/>
              <a:endCxn id="99" idx="1"/>
            </p:cNvCxnSpPr>
            <p:nvPr/>
          </p:nvCxnSpPr>
          <p:spPr>
            <a:xfrm flipV="1">
              <a:off x="8098522" y="2688859"/>
              <a:ext cx="278219" cy="1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>
              <a:stCxn id="108" idx="0"/>
              <a:endCxn id="116" idx="1"/>
            </p:cNvCxnSpPr>
            <p:nvPr/>
          </p:nvCxnSpPr>
          <p:spPr>
            <a:xfrm flipV="1">
              <a:off x="8098952" y="3955672"/>
              <a:ext cx="277790" cy="1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接连接符 114"/>
            <p:cNvCxnSpPr>
              <a:stCxn id="112" idx="0"/>
              <a:endCxn id="117" idx="1"/>
            </p:cNvCxnSpPr>
            <p:nvPr/>
          </p:nvCxnSpPr>
          <p:spPr>
            <a:xfrm flipV="1">
              <a:off x="8098522" y="4923542"/>
              <a:ext cx="278219" cy="1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9204832" y="1720989"/>
            <a:ext cx="378372" cy="3202553"/>
            <a:chOff x="9204832" y="1720989"/>
            <a:chExt cx="378372" cy="3202553"/>
          </a:xfrm>
        </p:grpSpPr>
        <p:cxnSp>
          <p:nvCxnSpPr>
            <p:cNvPr id="103" name="肘形连接符 102"/>
            <p:cNvCxnSpPr>
              <a:stCxn id="15" idx="3"/>
            </p:cNvCxnSpPr>
            <p:nvPr/>
          </p:nvCxnSpPr>
          <p:spPr>
            <a:xfrm>
              <a:off x="9204833" y="1720989"/>
              <a:ext cx="378371" cy="374402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肘形连接符 104"/>
            <p:cNvCxnSpPr>
              <a:stCxn id="99" idx="3"/>
            </p:cNvCxnSpPr>
            <p:nvPr/>
          </p:nvCxnSpPr>
          <p:spPr>
            <a:xfrm flipV="1">
              <a:off x="9204832" y="2314459"/>
              <a:ext cx="378372" cy="374400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肘形连接符 118"/>
            <p:cNvCxnSpPr>
              <a:stCxn id="116" idx="3"/>
            </p:cNvCxnSpPr>
            <p:nvPr/>
          </p:nvCxnSpPr>
          <p:spPr>
            <a:xfrm>
              <a:off x="9204833" y="3955672"/>
              <a:ext cx="378371" cy="374402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肘形连接符 119"/>
            <p:cNvCxnSpPr>
              <a:stCxn id="117" idx="3"/>
            </p:cNvCxnSpPr>
            <p:nvPr/>
          </p:nvCxnSpPr>
          <p:spPr>
            <a:xfrm flipV="1">
              <a:off x="9204832" y="4549142"/>
              <a:ext cx="378372" cy="374400"/>
            </a:xfrm>
            <a:prstGeom prst="bentConnector3">
              <a:avLst/>
            </a:prstGeom>
            <a:ln w="28575">
              <a:solidFill>
                <a:schemeClr val="tx1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8376741" y="1536323"/>
            <a:ext cx="828092" cy="3571885"/>
            <a:chOff x="8376741" y="1536323"/>
            <a:chExt cx="828092" cy="3571885"/>
          </a:xfrm>
        </p:grpSpPr>
        <p:sp>
          <p:nvSpPr>
            <p:cNvPr id="15" name="矩形 14"/>
            <p:cNvSpPr/>
            <p:nvPr/>
          </p:nvSpPr>
          <p:spPr>
            <a:xfrm>
              <a:off x="8376742" y="1536323"/>
              <a:ext cx="828091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APC</a:t>
              </a:r>
            </a:p>
          </p:txBody>
        </p:sp>
        <p:sp>
          <p:nvSpPr>
            <p:cNvPr id="99" name="矩形 98"/>
            <p:cNvSpPr/>
            <p:nvPr/>
          </p:nvSpPr>
          <p:spPr>
            <a:xfrm>
              <a:off x="8376741" y="2504193"/>
              <a:ext cx="828091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APC</a:t>
              </a:r>
            </a:p>
          </p:txBody>
        </p:sp>
        <p:sp>
          <p:nvSpPr>
            <p:cNvPr id="116" name="矩形 115"/>
            <p:cNvSpPr/>
            <p:nvPr/>
          </p:nvSpPr>
          <p:spPr>
            <a:xfrm>
              <a:off x="8376742" y="3771006"/>
              <a:ext cx="828091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APC</a:t>
              </a:r>
            </a:p>
          </p:txBody>
        </p:sp>
        <p:sp>
          <p:nvSpPr>
            <p:cNvPr id="117" name="矩形 116"/>
            <p:cNvSpPr/>
            <p:nvPr/>
          </p:nvSpPr>
          <p:spPr>
            <a:xfrm>
              <a:off x="8376741" y="4738876"/>
              <a:ext cx="828091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APC</a:t>
              </a:r>
            </a:p>
          </p:txBody>
        </p:sp>
        <p:sp>
          <p:nvSpPr>
            <p:cNvPr id="126" name="文本框 125"/>
            <p:cNvSpPr txBox="1"/>
            <p:nvPr/>
          </p:nvSpPr>
          <p:spPr>
            <a:xfrm rot="5400000">
              <a:off x="8673703" y="3131408"/>
              <a:ext cx="3481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…</a:t>
              </a: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7594667" y="4479870"/>
            <a:ext cx="1715284" cy="1208554"/>
            <a:chOff x="7594667" y="4479870"/>
            <a:chExt cx="1715284" cy="1208554"/>
          </a:xfrm>
        </p:grpSpPr>
        <p:sp>
          <p:nvSpPr>
            <p:cNvPr id="130" name="矩形 129"/>
            <p:cNvSpPr/>
            <p:nvPr/>
          </p:nvSpPr>
          <p:spPr>
            <a:xfrm>
              <a:off x="7594667" y="4479870"/>
              <a:ext cx="1715284" cy="875343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文本框 131"/>
            <p:cNvSpPr txBox="1"/>
            <p:nvPr/>
          </p:nvSpPr>
          <p:spPr>
            <a:xfrm>
              <a:off x="7760650" y="5319092"/>
              <a:ext cx="139762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Group adder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9453071" y="1914876"/>
            <a:ext cx="1911040" cy="3200351"/>
            <a:chOff x="9453071" y="1914876"/>
            <a:chExt cx="1911040" cy="3200351"/>
          </a:xfrm>
        </p:grpSpPr>
        <p:grpSp>
          <p:nvGrpSpPr>
            <p:cNvPr id="23" name="组合 22"/>
            <p:cNvGrpSpPr/>
            <p:nvPr/>
          </p:nvGrpSpPr>
          <p:grpSpPr>
            <a:xfrm>
              <a:off x="9592726" y="2019844"/>
              <a:ext cx="381000" cy="2604015"/>
              <a:chOff x="9592726" y="2019844"/>
              <a:chExt cx="381000" cy="2604015"/>
            </a:xfrm>
          </p:grpSpPr>
          <p:sp>
            <p:nvSpPr>
              <p:cNvPr id="101" name="矩形 100"/>
              <p:cNvSpPr/>
              <p:nvPr/>
            </p:nvSpPr>
            <p:spPr>
              <a:xfrm>
                <a:off x="9592726" y="2019844"/>
                <a:ext cx="381000" cy="36933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  <p:sp>
            <p:nvSpPr>
              <p:cNvPr id="118" name="矩形 117"/>
              <p:cNvSpPr/>
              <p:nvPr/>
            </p:nvSpPr>
            <p:spPr>
              <a:xfrm>
                <a:off x="9592726" y="4254527"/>
                <a:ext cx="381000" cy="369332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+</a:t>
                </a:r>
              </a:p>
            </p:txBody>
          </p:sp>
        </p:grpSp>
        <p:sp>
          <p:nvSpPr>
            <p:cNvPr id="122" name="矩形 121"/>
            <p:cNvSpPr/>
            <p:nvPr/>
          </p:nvSpPr>
          <p:spPr>
            <a:xfrm>
              <a:off x="10878604" y="3136887"/>
              <a:ext cx="381000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+</a:t>
              </a: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9973726" y="2204510"/>
              <a:ext cx="904878" cy="2245471"/>
              <a:chOff x="9973726" y="2204510"/>
              <a:chExt cx="904878" cy="2245471"/>
            </a:xfrm>
          </p:grpSpPr>
          <p:cxnSp>
            <p:nvCxnSpPr>
              <p:cNvPr id="107" name="肘形连接符 106"/>
              <p:cNvCxnSpPr>
                <a:stCxn id="101" idx="3"/>
              </p:cNvCxnSpPr>
              <p:nvPr/>
            </p:nvCxnSpPr>
            <p:spPr>
              <a:xfrm>
                <a:off x="9973726" y="2204510"/>
                <a:ext cx="421048" cy="380120"/>
              </a:xfrm>
              <a:prstGeom prst="bentConnector3">
                <a:avLst/>
              </a:prstGeom>
              <a:ln w="28575">
                <a:solidFill>
                  <a:schemeClr val="tx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肘形连接符 120"/>
              <p:cNvCxnSpPr/>
              <p:nvPr/>
            </p:nvCxnSpPr>
            <p:spPr>
              <a:xfrm flipV="1">
                <a:off x="9973726" y="4069861"/>
                <a:ext cx="421048" cy="380120"/>
              </a:xfrm>
              <a:prstGeom prst="bentConnector3">
                <a:avLst/>
              </a:prstGeom>
              <a:ln w="28575">
                <a:solidFill>
                  <a:schemeClr val="tx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箭头连接符 123"/>
              <p:cNvCxnSpPr/>
              <p:nvPr/>
            </p:nvCxnSpPr>
            <p:spPr>
              <a:xfrm>
                <a:off x="10650004" y="3240112"/>
                <a:ext cx="2286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箭头连接符 124"/>
              <p:cNvCxnSpPr/>
              <p:nvPr/>
            </p:nvCxnSpPr>
            <p:spPr>
              <a:xfrm>
                <a:off x="10650004" y="3392512"/>
                <a:ext cx="2286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文本框 126"/>
              <p:cNvSpPr txBox="1"/>
              <p:nvPr/>
            </p:nvSpPr>
            <p:spPr>
              <a:xfrm rot="5400000">
                <a:off x="10426544" y="2399964"/>
                <a:ext cx="348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…</a:t>
                </a:r>
              </a:p>
            </p:txBody>
          </p:sp>
          <p:sp>
            <p:nvSpPr>
              <p:cNvPr id="128" name="文本框 127"/>
              <p:cNvSpPr txBox="1"/>
              <p:nvPr/>
            </p:nvSpPr>
            <p:spPr>
              <a:xfrm rot="5400000">
                <a:off x="10426544" y="3895775"/>
                <a:ext cx="348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/>
                  <a:t>…</a:t>
                </a:r>
              </a:p>
            </p:txBody>
          </p:sp>
        </p:grpSp>
        <p:sp>
          <p:nvSpPr>
            <p:cNvPr id="131" name="矩形 130"/>
            <p:cNvSpPr/>
            <p:nvPr/>
          </p:nvSpPr>
          <p:spPr>
            <a:xfrm>
              <a:off x="9453071" y="1914876"/>
              <a:ext cx="1911040" cy="2821798"/>
            </a:xfrm>
            <a:prstGeom prst="rect">
              <a:avLst/>
            </a:prstGeom>
            <a:noFill/>
            <a:ln w="19050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文本框 132"/>
            <p:cNvSpPr txBox="1"/>
            <p:nvPr/>
          </p:nvSpPr>
          <p:spPr>
            <a:xfrm>
              <a:off x="9818588" y="4745895"/>
              <a:ext cx="11947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Adder tree</a:t>
              </a:r>
            </a:p>
          </p:txBody>
        </p:sp>
      </p:grpSp>
      <p:cxnSp>
        <p:nvCxnSpPr>
          <p:cNvPr id="172" name="直接连接符 171"/>
          <p:cNvCxnSpPr/>
          <p:nvPr/>
        </p:nvCxnSpPr>
        <p:spPr>
          <a:xfrm>
            <a:off x="3764939" y="2019842"/>
            <a:ext cx="222151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" name="文本框 172"/>
          <p:cNvSpPr txBox="1"/>
          <p:nvPr/>
        </p:nvSpPr>
        <p:spPr>
          <a:xfrm>
            <a:off x="3481895" y="184247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74" name="文本框 173"/>
          <p:cNvSpPr txBox="1"/>
          <p:nvPr/>
        </p:nvSpPr>
        <p:spPr>
          <a:xfrm>
            <a:off x="3306686" y="184943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75" name="文本框 174"/>
          <p:cNvSpPr txBox="1"/>
          <p:nvPr/>
        </p:nvSpPr>
        <p:spPr>
          <a:xfrm>
            <a:off x="3126455" y="184430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76" name="文本框 175"/>
          <p:cNvSpPr txBox="1"/>
          <p:nvPr/>
        </p:nvSpPr>
        <p:spPr>
          <a:xfrm>
            <a:off x="2929187" y="184809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cxnSp>
        <p:nvCxnSpPr>
          <p:cNvPr id="179" name="直接连接符 178"/>
          <p:cNvCxnSpPr/>
          <p:nvPr/>
        </p:nvCxnSpPr>
        <p:spPr>
          <a:xfrm>
            <a:off x="3771013" y="2249352"/>
            <a:ext cx="222151" cy="0"/>
          </a:xfrm>
          <a:prstGeom prst="line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0" name="文本框 179"/>
          <p:cNvSpPr txBox="1"/>
          <p:nvPr/>
        </p:nvSpPr>
        <p:spPr>
          <a:xfrm>
            <a:off x="3487969" y="207198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181" name="文本框 180"/>
          <p:cNvSpPr txBox="1"/>
          <p:nvPr/>
        </p:nvSpPr>
        <p:spPr>
          <a:xfrm>
            <a:off x="3312760" y="2078946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0</a:t>
            </a:r>
          </a:p>
        </p:txBody>
      </p:sp>
      <p:sp>
        <p:nvSpPr>
          <p:cNvPr id="182" name="文本框 181"/>
          <p:cNvSpPr txBox="1"/>
          <p:nvPr/>
        </p:nvSpPr>
        <p:spPr>
          <a:xfrm>
            <a:off x="3132529" y="207381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sp>
        <p:nvSpPr>
          <p:cNvPr id="183" name="文本框 182"/>
          <p:cNvSpPr txBox="1"/>
          <p:nvPr/>
        </p:nvSpPr>
        <p:spPr>
          <a:xfrm>
            <a:off x="2935261" y="2077603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3000754" y="1641422"/>
            <a:ext cx="723659" cy="1014340"/>
            <a:chOff x="3000754" y="1641422"/>
            <a:chExt cx="723659" cy="1014340"/>
          </a:xfrm>
        </p:grpSpPr>
        <p:sp>
          <p:nvSpPr>
            <p:cNvPr id="78" name="矩形 77"/>
            <p:cNvSpPr/>
            <p:nvPr/>
          </p:nvSpPr>
          <p:spPr>
            <a:xfrm>
              <a:off x="3545934" y="1641422"/>
              <a:ext cx="178479" cy="2448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81" name="矩形 80"/>
            <p:cNvSpPr/>
            <p:nvPr/>
          </p:nvSpPr>
          <p:spPr>
            <a:xfrm>
              <a:off x="3000754" y="2121551"/>
              <a:ext cx="178479" cy="260689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82" name="矩形 81"/>
            <p:cNvSpPr/>
            <p:nvPr/>
          </p:nvSpPr>
          <p:spPr>
            <a:xfrm>
              <a:off x="3184821" y="2389939"/>
              <a:ext cx="178479" cy="265823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4" name="矩形 183"/>
            <p:cNvSpPr/>
            <p:nvPr/>
          </p:nvSpPr>
          <p:spPr>
            <a:xfrm>
              <a:off x="3367784" y="1908138"/>
              <a:ext cx="178479" cy="24488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447670" y="1403088"/>
            <a:ext cx="370652" cy="3833026"/>
            <a:chOff x="7447670" y="1403088"/>
            <a:chExt cx="370652" cy="3833026"/>
          </a:xfrm>
        </p:grpSpPr>
        <p:cxnSp>
          <p:nvCxnSpPr>
            <p:cNvPr id="87" name="直接连接符 86"/>
            <p:cNvCxnSpPr/>
            <p:nvPr/>
          </p:nvCxnSpPr>
          <p:spPr>
            <a:xfrm>
              <a:off x="7449483" y="2017865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直接连接符 192"/>
            <p:cNvCxnSpPr/>
            <p:nvPr/>
          </p:nvCxnSpPr>
          <p:spPr>
            <a:xfrm>
              <a:off x="7449512" y="1813168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直接连接符 196"/>
            <p:cNvCxnSpPr/>
            <p:nvPr/>
          </p:nvCxnSpPr>
          <p:spPr>
            <a:xfrm>
              <a:off x="7447670" y="1604602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直接连接符 200"/>
            <p:cNvCxnSpPr/>
            <p:nvPr/>
          </p:nvCxnSpPr>
          <p:spPr>
            <a:xfrm>
              <a:off x="7448582" y="1403088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直接连接符 238"/>
            <p:cNvCxnSpPr/>
            <p:nvPr/>
          </p:nvCxnSpPr>
          <p:spPr>
            <a:xfrm>
              <a:off x="7449483" y="2995899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直接连接符 242"/>
            <p:cNvCxnSpPr/>
            <p:nvPr/>
          </p:nvCxnSpPr>
          <p:spPr>
            <a:xfrm>
              <a:off x="7449512" y="2791202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直接连接符 246"/>
            <p:cNvCxnSpPr/>
            <p:nvPr/>
          </p:nvCxnSpPr>
          <p:spPr>
            <a:xfrm>
              <a:off x="7447670" y="2582636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直接连接符 250"/>
            <p:cNvCxnSpPr/>
            <p:nvPr/>
          </p:nvCxnSpPr>
          <p:spPr>
            <a:xfrm>
              <a:off x="7448582" y="2381122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直接连接符 255"/>
            <p:cNvCxnSpPr/>
            <p:nvPr/>
          </p:nvCxnSpPr>
          <p:spPr>
            <a:xfrm>
              <a:off x="7449483" y="4266122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59"/>
            <p:cNvCxnSpPr/>
            <p:nvPr/>
          </p:nvCxnSpPr>
          <p:spPr>
            <a:xfrm>
              <a:off x="7449512" y="4061425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直接连接符 263"/>
            <p:cNvCxnSpPr/>
            <p:nvPr/>
          </p:nvCxnSpPr>
          <p:spPr>
            <a:xfrm>
              <a:off x="7447670" y="3852859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直接连接符 267"/>
            <p:cNvCxnSpPr/>
            <p:nvPr/>
          </p:nvCxnSpPr>
          <p:spPr>
            <a:xfrm>
              <a:off x="7448582" y="3651345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直接连接符 272"/>
            <p:cNvCxnSpPr/>
            <p:nvPr/>
          </p:nvCxnSpPr>
          <p:spPr>
            <a:xfrm>
              <a:off x="7449483" y="5236114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直接连接符 276"/>
            <p:cNvCxnSpPr/>
            <p:nvPr/>
          </p:nvCxnSpPr>
          <p:spPr>
            <a:xfrm>
              <a:off x="7449512" y="5031417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直接连接符 280"/>
            <p:cNvCxnSpPr/>
            <p:nvPr/>
          </p:nvCxnSpPr>
          <p:spPr>
            <a:xfrm>
              <a:off x="7447670" y="4822851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直接连接符 284"/>
            <p:cNvCxnSpPr/>
            <p:nvPr/>
          </p:nvCxnSpPr>
          <p:spPr>
            <a:xfrm>
              <a:off x="7448582" y="4621337"/>
              <a:ext cx="368810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组合 13"/>
          <p:cNvGrpSpPr/>
          <p:nvPr/>
        </p:nvGrpSpPr>
        <p:grpSpPr>
          <a:xfrm>
            <a:off x="6855434" y="1322645"/>
            <a:ext cx="587880" cy="4008017"/>
            <a:chOff x="6855434" y="1322645"/>
            <a:chExt cx="587880" cy="4008017"/>
          </a:xfrm>
        </p:grpSpPr>
        <p:sp>
          <p:nvSpPr>
            <p:cNvPr id="135" name="矩形 134"/>
            <p:cNvSpPr/>
            <p:nvPr/>
          </p:nvSpPr>
          <p:spPr>
            <a:xfrm>
              <a:off x="6857247" y="1937422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  <p:sp>
          <p:nvSpPr>
            <p:cNvPr id="194" name="矩形 193"/>
            <p:cNvSpPr/>
            <p:nvPr/>
          </p:nvSpPr>
          <p:spPr>
            <a:xfrm>
              <a:off x="6857276" y="1732725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  <p:sp>
          <p:nvSpPr>
            <p:cNvPr id="198" name="矩形 197"/>
            <p:cNvSpPr/>
            <p:nvPr/>
          </p:nvSpPr>
          <p:spPr>
            <a:xfrm>
              <a:off x="6855434" y="1524159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  <p:sp>
          <p:nvSpPr>
            <p:cNvPr id="202" name="矩形 201"/>
            <p:cNvSpPr/>
            <p:nvPr/>
          </p:nvSpPr>
          <p:spPr>
            <a:xfrm>
              <a:off x="6856346" y="1322645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  <p:sp>
          <p:nvSpPr>
            <p:cNvPr id="240" name="矩形 239"/>
            <p:cNvSpPr/>
            <p:nvPr/>
          </p:nvSpPr>
          <p:spPr>
            <a:xfrm>
              <a:off x="6857247" y="2915456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  <p:sp>
          <p:nvSpPr>
            <p:cNvPr id="244" name="矩形 243"/>
            <p:cNvSpPr/>
            <p:nvPr/>
          </p:nvSpPr>
          <p:spPr>
            <a:xfrm>
              <a:off x="6857276" y="2710759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  <p:sp>
          <p:nvSpPr>
            <p:cNvPr id="248" name="矩形 247"/>
            <p:cNvSpPr/>
            <p:nvPr/>
          </p:nvSpPr>
          <p:spPr>
            <a:xfrm>
              <a:off x="6855434" y="2502193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  <p:sp>
          <p:nvSpPr>
            <p:cNvPr id="252" name="矩形 251"/>
            <p:cNvSpPr/>
            <p:nvPr/>
          </p:nvSpPr>
          <p:spPr>
            <a:xfrm>
              <a:off x="6856346" y="2300679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  <p:sp>
          <p:nvSpPr>
            <p:cNvPr id="257" name="矩形 256"/>
            <p:cNvSpPr/>
            <p:nvPr/>
          </p:nvSpPr>
          <p:spPr>
            <a:xfrm>
              <a:off x="6857247" y="4185679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  <p:sp>
          <p:nvSpPr>
            <p:cNvPr id="261" name="矩形 260"/>
            <p:cNvSpPr/>
            <p:nvPr/>
          </p:nvSpPr>
          <p:spPr>
            <a:xfrm>
              <a:off x="6857276" y="3980982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  <p:sp>
          <p:nvSpPr>
            <p:cNvPr id="265" name="矩形 264"/>
            <p:cNvSpPr/>
            <p:nvPr/>
          </p:nvSpPr>
          <p:spPr>
            <a:xfrm>
              <a:off x="6855434" y="3772416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  <p:sp>
          <p:nvSpPr>
            <p:cNvPr id="269" name="矩形 268"/>
            <p:cNvSpPr/>
            <p:nvPr/>
          </p:nvSpPr>
          <p:spPr>
            <a:xfrm>
              <a:off x="6856346" y="3570902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  <p:sp>
          <p:nvSpPr>
            <p:cNvPr id="274" name="矩形 273"/>
            <p:cNvSpPr/>
            <p:nvPr/>
          </p:nvSpPr>
          <p:spPr>
            <a:xfrm>
              <a:off x="6857247" y="5155671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  <p:sp>
          <p:nvSpPr>
            <p:cNvPr id="278" name="矩形 277"/>
            <p:cNvSpPr/>
            <p:nvPr/>
          </p:nvSpPr>
          <p:spPr>
            <a:xfrm>
              <a:off x="6857276" y="4950974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  <p:sp>
          <p:nvSpPr>
            <p:cNvPr id="282" name="矩形 281"/>
            <p:cNvSpPr/>
            <p:nvPr/>
          </p:nvSpPr>
          <p:spPr>
            <a:xfrm>
              <a:off x="6855434" y="4742408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  <p:sp>
          <p:nvSpPr>
            <p:cNvPr id="286" name="矩形 285"/>
            <p:cNvSpPr/>
            <p:nvPr/>
          </p:nvSpPr>
          <p:spPr>
            <a:xfrm>
              <a:off x="6856346" y="4540894"/>
              <a:ext cx="586038" cy="17499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>
                  <a:solidFill>
                    <a:schemeClr val="tx1"/>
                  </a:solidFill>
                </a:rPr>
                <a:t>XNOR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607711" y="1361633"/>
            <a:ext cx="250526" cy="3912031"/>
            <a:chOff x="6607711" y="1361633"/>
            <a:chExt cx="250526" cy="3912031"/>
          </a:xfrm>
        </p:grpSpPr>
        <p:cxnSp>
          <p:nvCxnSpPr>
            <p:cNvPr id="140" name="直接连接符 139"/>
            <p:cNvCxnSpPr/>
            <p:nvPr/>
          </p:nvCxnSpPr>
          <p:spPr>
            <a:xfrm>
              <a:off x="6609524" y="1976410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直接连接符 140"/>
            <p:cNvCxnSpPr/>
            <p:nvPr/>
          </p:nvCxnSpPr>
          <p:spPr>
            <a:xfrm>
              <a:off x="6609524" y="2055415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直接连接符 194"/>
            <p:cNvCxnSpPr/>
            <p:nvPr/>
          </p:nvCxnSpPr>
          <p:spPr>
            <a:xfrm>
              <a:off x="6609553" y="1771713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直接连接符 195"/>
            <p:cNvCxnSpPr/>
            <p:nvPr/>
          </p:nvCxnSpPr>
          <p:spPr>
            <a:xfrm>
              <a:off x="6609553" y="1850718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直接连接符 198"/>
            <p:cNvCxnSpPr/>
            <p:nvPr/>
          </p:nvCxnSpPr>
          <p:spPr>
            <a:xfrm>
              <a:off x="6607711" y="1563147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直接连接符 199"/>
            <p:cNvCxnSpPr/>
            <p:nvPr/>
          </p:nvCxnSpPr>
          <p:spPr>
            <a:xfrm>
              <a:off x="6607711" y="1642152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直接连接符 202"/>
            <p:cNvCxnSpPr/>
            <p:nvPr/>
          </p:nvCxnSpPr>
          <p:spPr>
            <a:xfrm>
              <a:off x="6608623" y="1361633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直接连接符 203"/>
            <p:cNvCxnSpPr/>
            <p:nvPr/>
          </p:nvCxnSpPr>
          <p:spPr>
            <a:xfrm>
              <a:off x="6608623" y="1440638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直接连接符 240"/>
            <p:cNvCxnSpPr/>
            <p:nvPr/>
          </p:nvCxnSpPr>
          <p:spPr>
            <a:xfrm>
              <a:off x="6609524" y="2954444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直接连接符 241"/>
            <p:cNvCxnSpPr/>
            <p:nvPr/>
          </p:nvCxnSpPr>
          <p:spPr>
            <a:xfrm>
              <a:off x="6609524" y="3033449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直接连接符 244"/>
            <p:cNvCxnSpPr/>
            <p:nvPr/>
          </p:nvCxnSpPr>
          <p:spPr>
            <a:xfrm>
              <a:off x="6609553" y="2749747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直接连接符 245"/>
            <p:cNvCxnSpPr/>
            <p:nvPr/>
          </p:nvCxnSpPr>
          <p:spPr>
            <a:xfrm>
              <a:off x="6609553" y="2828752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直接连接符 248"/>
            <p:cNvCxnSpPr/>
            <p:nvPr/>
          </p:nvCxnSpPr>
          <p:spPr>
            <a:xfrm>
              <a:off x="6607711" y="2541181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直接连接符 249"/>
            <p:cNvCxnSpPr/>
            <p:nvPr/>
          </p:nvCxnSpPr>
          <p:spPr>
            <a:xfrm>
              <a:off x="6607711" y="2620186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直接连接符 252"/>
            <p:cNvCxnSpPr/>
            <p:nvPr/>
          </p:nvCxnSpPr>
          <p:spPr>
            <a:xfrm>
              <a:off x="6608623" y="2339667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直接连接符 253"/>
            <p:cNvCxnSpPr/>
            <p:nvPr/>
          </p:nvCxnSpPr>
          <p:spPr>
            <a:xfrm>
              <a:off x="6608623" y="2418672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直接连接符 257"/>
            <p:cNvCxnSpPr/>
            <p:nvPr/>
          </p:nvCxnSpPr>
          <p:spPr>
            <a:xfrm>
              <a:off x="6609524" y="4224667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直接连接符 258"/>
            <p:cNvCxnSpPr/>
            <p:nvPr/>
          </p:nvCxnSpPr>
          <p:spPr>
            <a:xfrm>
              <a:off x="6609524" y="4303672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直接连接符 261"/>
            <p:cNvCxnSpPr/>
            <p:nvPr/>
          </p:nvCxnSpPr>
          <p:spPr>
            <a:xfrm>
              <a:off x="6609553" y="4019970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直接连接符 262"/>
            <p:cNvCxnSpPr/>
            <p:nvPr/>
          </p:nvCxnSpPr>
          <p:spPr>
            <a:xfrm>
              <a:off x="6609553" y="4098975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直接连接符 265"/>
            <p:cNvCxnSpPr/>
            <p:nvPr/>
          </p:nvCxnSpPr>
          <p:spPr>
            <a:xfrm>
              <a:off x="6607711" y="3811404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直接连接符 266"/>
            <p:cNvCxnSpPr/>
            <p:nvPr/>
          </p:nvCxnSpPr>
          <p:spPr>
            <a:xfrm>
              <a:off x="6607711" y="3890409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直接连接符 269"/>
            <p:cNvCxnSpPr/>
            <p:nvPr/>
          </p:nvCxnSpPr>
          <p:spPr>
            <a:xfrm>
              <a:off x="6608623" y="3609890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直接连接符 270"/>
            <p:cNvCxnSpPr/>
            <p:nvPr/>
          </p:nvCxnSpPr>
          <p:spPr>
            <a:xfrm>
              <a:off x="6608623" y="3688895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直接连接符 274"/>
            <p:cNvCxnSpPr/>
            <p:nvPr/>
          </p:nvCxnSpPr>
          <p:spPr>
            <a:xfrm>
              <a:off x="6609524" y="5194659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直接连接符 275"/>
            <p:cNvCxnSpPr/>
            <p:nvPr/>
          </p:nvCxnSpPr>
          <p:spPr>
            <a:xfrm>
              <a:off x="6609524" y="5273664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直接连接符 278"/>
            <p:cNvCxnSpPr/>
            <p:nvPr/>
          </p:nvCxnSpPr>
          <p:spPr>
            <a:xfrm>
              <a:off x="6609553" y="4989962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直接连接符 279"/>
            <p:cNvCxnSpPr/>
            <p:nvPr/>
          </p:nvCxnSpPr>
          <p:spPr>
            <a:xfrm>
              <a:off x="6609553" y="5068967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直接连接符 282"/>
            <p:cNvCxnSpPr/>
            <p:nvPr/>
          </p:nvCxnSpPr>
          <p:spPr>
            <a:xfrm>
              <a:off x="6607711" y="4781396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直接连接符 283"/>
            <p:cNvCxnSpPr/>
            <p:nvPr/>
          </p:nvCxnSpPr>
          <p:spPr>
            <a:xfrm>
              <a:off x="6607711" y="4860401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直接连接符 286"/>
            <p:cNvCxnSpPr/>
            <p:nvPr/>
          </p:nvCxnSpPr>
          <p:spPr>
            <a:xfrm>
              <a:off x="6608623" y="4579882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直接连接符 287"/>
            <p:cNvCxnSpPr/>
            <p:nvPr/>
          </p:nvCxnSpPr>
          <p:spPr>
            <a:xfrm>
              <a:off x="6608623" y="4658887"/>
              <a:ext cx="248684" cy="0"/>
            </a:xfrm>
            <a:prstGeom prst="line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30"/>
          <p:cNvGrpSpPr/>
          <p:nvPr/>
        </p:nvGrpSpPr>
        <p:grpSpPr>
          <a:xfrm>
            <a:off x="6493008" y="1111430"/>
            <a:ext cx="1952405" cy="637549"/>
            <a:chOff x="6493008" y="1111430"/>
            <a:chExt cx="1952405" cy="637549"/>
          </a:xfrm>
        </p:grpSpPr>
        <p:sp>
          <p:nvSpPr>
            <p:cNvPr id="289" name="文本框 288"/>
            <p:cNvSpPr txBox="1"/>
            <p:nvPr/>
          </p:nvSpPr>
          <p:spPr>
            <a:xfrm>
              <a:off x="6493008" y="1111430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256</a:t>
              </a:r>
              <a:endParaRPr lang="en-US" b="1" dirty="0"/>
            </a:p>
          </p:txBody>
        </p:sp>
        <p:sp>
          <p:nvSpPr>
            <p:cNvPr id="290" name="文本框 289"/>
            <p:cNvSpPr txBox="1"/>
            <p:nvPr/>
          </p:nvSpPr>
          <p:spPr>
            <a:xfrm>
              <a:off x="7412376" y="1161341"/>
              <a:ext cx="42030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/>
                <a:t>256</a:t>
              </a:r>
              <a:endParaRPr lang="en-US" b="1" dirty="0"/>
            </a:p>
          </p:txBody>
        </p:sp>
        <p:sp>
          <p:nvSpPr>
            <p:cNvPr id="291" name="文本框 290"/>
            <p:cNvSpPr txBox="1"/>
            <p:nvPr/>
          </p:nvSpPr>
          <p:spPr>
            <a:xfrm>
              <a:off x="8025105" y="1471980"/>
              <a:ext cx="4203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256</a:t>
              </a:r>
              <a:endParaRPr lang="en-US" b="1" dirty="0"/>
            </a:p>
          </p:txBody>
        </p:sp>
      </p:grpSp>
      <p:sp>
        <p:nvSpPr>
          <p:cNvPr id="2" name="文本框 1"/>
          <p:cNvSpPr txBox="1"/>
          <p:nvPr/>
        </p:nvSpPr>
        <p:spPr>
          <a:xfrm rot="5400000">
            <a:off x="3891241" y="1948894"/>
            <a:ext cx="663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MUX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251327" y="1775531"/>
            <a:ext cx="18728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Simple logic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Multiple cycles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Low precision</a:t>
            </a:r>
          </a:p>
        </p:txBody>
      </p:sp>
      <p:sp>
        <p:nvSpPr>
          <p:cNvPr id="151" name="文本框 150"/>
          <p:cNvSpPr txBox="1"/>
          <p:nvPr/>
        </p:nvSpPr>
        <p:spPr>
          <a:xfrm>
            <a:off x="148937" y="4190445"/>
            <a:ext cx="26310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High precision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More gates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Needs adders for subsequent operations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7781744" y="1346589"/>
            <a:ext cx="346292" cy="3951355"/>
            <a:chOff x="7781744" y="1346589"/>
            <a:chExt cx="346292" cy="3951355"/>
          </a:xfrm>
        </p:grpSpPr>
        <p:sp>
          <p:nvSpPr>
            <p:cNvPr id="85" name="梯形 84"/>
            <p:cNvSpPr/>
            <p:nvPr/>
          </p:nvSpPr>
          <p:spPr>
            <a:xfrm rot="5400000">
              <a:off x="7587179" y="1583618"/>
              <a:ext cx="748802" cy="274743"/>
            </a:xfrm>
            <a:prstGeom prst="trapezoid">
              <a:avLst>
                <a:gd name="adj" fmla="val 43519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梯形 89"/>
            <p:cNvSpPr/>
            <p:nvPr/>
          </p:nvSpPr>
          <p:spPr>
            <a:xfrm rot="5400000">
              <a:off x="7586749" y="2551488"/>
              <a:ext cx="748802" cy="274743"/>
            </a:xfrm>
            <a:prstGeom prst="trapezoid">
              <a:avLst>
                <a:gd name="adj" fmla="val 43519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梯形 107"/>
            <p:cNvSpPr/>
            <p:nvPr/>
          </p:nvSpPr>
          <p:spPr>
            <a:xfrm rot="5400000">
              <a:off x="7587179" y="3818301"/>
              <a:ext cx="748802" cy="274743"/>
            </a:xfrm>
            <a:prstGeom prst="trapezoid">
              <a:avLst>
                <a:gd name="adj" fmla="val 43519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梯形 111"/>
            <p:cNvSpPr/>
            <p:nvPr/>
          </p:nvSpPr>
          <p:spPr>
            <a:xfrm rot="5400000">
              <a:off x="7586749" y="4786171"/>
              <a:ext cx="748802" cy="274743"/>
            </a:xfrm>
            <a:prstGeom prst="trapezoid">
              <a:avLst>
                <a:gd name="adj" fmla="val 43519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文本框 11"/>
            <p:cNvSpPr txBox="1"/>
            <p:nvPr/>
          </p:nvSpPr>
          <p:spPr>
            <a:xfrm rot="5400000">
              <a:off x="7660440" y="1538369"/>
              <a:ext cx="596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MUX</a:t>
              </a:r>
            </a:p>
          </p:txBody>
        </p:sp>
        <p:sp>
          <p:nvSpPr>
            <p:cNvPr id="153" name="文本框 152"/>
            <p:cNvSpPr txBox="1"/>
            <p:nvPr/>
          </p:nvSpPr>
          <p:spPr>
            <a:xfrm rot="5400000">
              <a:off x="7660440" y="2521248"/>
              <a:ext cx="596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MUX</a:t>
              </a:r>
            </a:p>
          </p:txBody>
        </p:sp>
        <p:sp>
          <p:nvSpPr>
            <p:cNvPr id="154" name="文本框 153"/>
            <p:cNvSpPr txBox="1"/>
            <p:nvPr/>
          </p:nvSpPr>
          <p:spPr>
            <a:xfrm rot="5400000">
              <a:off x="7660440" y="3779319"/>
              <a:ext cx="596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MUX</a:t>
              </a:r>
            </a:p>
          </p:txBody>
        </p:sp>
        <p:sp>
          <p:nvSpPr>
            <p:cNvPr id="155" name="文本框 154"/>
            <p:cNvSpPr txBox="1"/>
            <p:nvPr/>
          </p:nvSpPr>
          <p:spPr>
            <a:xfrm rot="5400000">
              <a:off x="7652702" y="4760500"/>
              <a:ext cx="596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MUX</a:t>
              </a:r>
            </a:p>
          </p:txBody>
        </p:sp>
      </p:grpSp>
      <p:grpSp>
        <p:nvGrpSpPr>
          <p:cNvPr id="42" name="组合 41"/>
          <p:cNvGrpSpPr/>
          <p:nvPr/>
        </p:nvGrpSpPr>
        <p:grpSpPr>
          <a:xfrm>
            <a:off x="6602078" y="1342955"/>
            <a:ext cx="1536100" cy="4001276"/>
            <a:chOff x="6599804" y="1340225"/>
            <a:chExt cx="1536100" cy="4001276"/>
          </a:xfrm>
        </p:grpSpPr>
        <p:grpSp>
          <p:nvGrpSpPr>
            <p:cNvPr id="39" name="组合 38"/>
            <p:cNvGrpSpPr/>
            <p:nvPr/>
          </p:nvGrpSpPr>
          <p:grpSpPr>
            <a:xfrm>
              <a:off x="7782792" y="1340225"/>
              <a:ext cx="353112" cy="4001276"/>
              <a:chOff x="7782792" y="1340225"/>
              <a:chExt cx="353112" cy="4001276"/>
            </a:xfrm>
          </p:grpSpPr>
          <p:grpSp>
            <p:nvGrpSpPr>
              <p:cNvPr id="38" name="组合 37"/>
              <p:cNvGrpSpPr/>
              <p:nvPr/>
            </p:nvGrpSpPr>
            <p:grpSpPr>
              <a:xfrm>
                <a:off x="7782792" y="1340225"/>
                <a:ext cx="338554" cy="795098"/>
                <a:chOff x="7782792" y="1340225"/>
                <a:chExt cx="338554" cy="79509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4" name="矩形 33"/>
                <p:cNvSpPr/>
                <p:nvPr/>
              </p:nvSpPr>
              <p:spPr>
                <a:xfrm>
                  <a:off x="7802047" y="1340225"/>
                  <a:ext cx="295488" cy="766126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文本框 34"/>
                <p:cNvSpPr txBox="1"/>
                <p:nvPr/>
              </p:nvSpPr>
              <p:spPr>
                <a:xfrm rot="5400000">
                  <a:off x="7567156" y="1581133"/>
                  <a:ext cx="76982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dirty="0" err="1"/>
                    <a:t>Concat</a:t>
                  </a:r>
                  <a:endParaRPr lang="en-US" sz="1600" dirty="0"/>
                </a:p>
              </p:txBody>
            </p:sp>
          </p:grpSp>
          <p:grpSp>
            <p:nvGrpSpPr>
              <p:cNvPr id="177" name="组合 176"/>
              <p:cNvGrpSpPr/>
              <p:nvPr/>
            </p:nvGrpSpPr>
            <p:grpSpPr>
              <a:xfrm>
                <a:off x="7797350" y="2302208"/>
                <a:ext cx="338554" cy="795098"/>
                <a:chOff x="7782792" y="1340225"/>
                <a:chExt cx="338554" cy="79509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78" name="矩形 177"/>
                <p:cNvSpPr/>
                <p:nvPr/>
              </p:nvSpPr>
              <p:spPr>
                <a:xfrm>
                  <a:off x="7802047" y="1340225"/>
                  <a:ext cx="295488" cy="766126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文本框 184"/>
                <p:cNvSpPr txBox="1"/>
                <p:nvPr/>
              </p:nvSpPr>
              <p:spPr>
                <a:xfrm rot="5400000">
                  <a:off x="7567156" y="1581133"/>
                  <a:ext cx="76982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dirty="0" err="1"/>
                    <a:t>Concat</a:t>
                  </a:r>
                  <a:endParaRPr lang="en-US" sz="1600" dirty="0"/>
                </a:p>
              </p:txBody>
            </p:sp>
          </p:grpSp>
          <p:grpSp>
            <p:nvGrpSpPr>
              <p:cNvPr id="186" name="组合 185"/>
              <p:cNvGrpSpPr/>
              <p:nvPr/>
            </p:nvGrpSpPr>
            <p:grpSpPr>
              <a:xfrm>
                <a:off x="7795072" y="3572346"/>
                <a:ext cx="338554" cy="795098"/>
                <a:chOff x="7782792" y="1340225"/>
                <a:chExt cx="338554" cy="79509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87" name="矩形 186"/>
                <p:cNvSpPr/>
                <p:nvPr/>
              </p:nvSpPr>
              <p:spPr>
                <a:xfrm>
                  <a:off x="7802047" y="1340225"/>
                  <a:ext cx="295488" cy="766126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文本框 187"/>
                <p:cNvSpPr txBox="1"/>
                <p:nvPr/>
              </p:nvSpPr>
              <p:spPr>
                <a:xfrm rot="5400000">
                  <a:off x="7567156" y="1581133"/>
                  <a:ext cx="76982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dirty="0" err="1"/>
                    <a:t>Concat</a:t>
                  </a:r>
                  <a:endParaRPr lang="en-US" sz="1600" dirty="0"/>
                </a:p>
              </p:txBody>
            </p:sp>
          </p:grpSp>
          <p:grpSp>
            <p:nvGrpSpPr>
              <p:cNvPr id="189" name="组合 188"/>
              <p:cNvGrpSpPr/>
              <p:nvPr/>
            </p:nvGrpSpPr>
            <p:grpSpPr>
              <a:xfrm>
                <a:off x="7795868" y="4546403"/>
                <a:ext cx="338554" cy="795098"/>
                <a:chOff x="7782792" y="1340225"/>
                <a:chExt cx="338554" cy="795098"/>
              </a:xfr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190" name="矩形 189"/>
                <p:cNvSpPr/>
                <p:nvPr/>
              </p:nvSpPr>
              <p:spPr>
                <a:xfrm>
                  <a:off x="7802047" y="1340225"/>
                  <a:ext cx="295488" cy="766126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文本框 190"/>
                <p:cNvSpPr txBox="1"/>
                <p:nvPr/>
              </p:nvSpPr>
              <p:spPr>
                <a:xfrm rot="5400000">
                  <a:off x="7567156" y="1581133"/>
                  <a:ext cx="769826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600" dirty="0" err="1"/>
                    <a:t>Concat</a:t>
                  </a:r>
                  <a:endParaRPr lang="en-US" sz="1600" dirty="0"/>
                </a:p>
              </p:txBody>
            </p:sp>
          </p:grpSp>
        </p:grpSp>
        <p:grpSp>
          <p:nvGrpSpPr>
            <p:cNvPr id="192" name="组合 191"/>
            <p:cNvGrpSpPr/>
            <p:nvPr/>
          </p:nvGrpSpPr>
          <p:grpSpPr>
            <a:xfrm>
              <a:off x="7439763" y="1403037"/>
              <a:ext cx="370652" cy="3833026"/>
              <a:chOff x="7447670" y="1403088"/>
              <a:chExt cx="370652" cy="3833026"/>
            </a:xfrm>
          </p:grpSpPr>
          <p:cxnSp>
            <p:nvCxnSpPr>
              <p:cNvPr id="205" name="直接连接符 204"/>
              <p:cNvCxnSpPr/>
              <p:nvPr/>
            </p:nvCxnSpPr>
            <p:spPr>
              <a:xfrm>
                <a:off x="7449483" y="2017865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直接连接符 205"/>
              <p:cNvCxnSpPr/>
              <p:nvPr/>
            </p:nvCxnSpPr>
            <p:spPr>
              <a:xfrm>
                <a:off x="7449512" y="1813168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直接连接符 206"/>
              <p:cNvCxnSpPr/>
              <p:nvPr/>
            </p:nvCxnSpPr>
            <p:spPr>
              <a:xfrm>
                <a:off x="7447670" y="1604602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直接连接符 207"/>
              <p:cNvCxnSpPr/>
              <p:nvPr/>
            </p:nvCxnSpPr>
            <p:spPr>
              <a:xfrm>
                <a:off x="7448582" y="1403088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直接连接符 208"/>
              <p:cNvCxnSpPr/>
              <p:nvPr/>
            </p:nvCxnSpPr>
            <p:spPr>
              <a:xfrm>
                <a:off x="7449483" y="2995899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直接连接符 209"/>
              <p:cNvCxnSpPr/>
              <p:nvPr/>
            </p:nvCxnSpPr>
            <p:spPr>
              <a:xfrm>
                <a:off x="7449512" y="2791202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直接连接符 210"/>
              <p:cNvCxnSpPr/>
              <p:nvPr/>
            </p:nvCxnSpPr>
            <p:spPr>
              <a:xfrm>
                <a:off x="7447670" y="2582636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直接连接符 211"/>
              <p:cNvCxnSpPr/>
              <p:nvPr/>
            </p:nvCxnSpPr>
            <p:spPr>
              <a:xfrm>
                <a:off x="7448582" y="2381122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直接连接符 212"/>
              <p:cNvCxnSpPr/>
              <p:nvPr/>
            </p:nvCxnSpPr>
            <p:spPr>
              <a:xfrm>
                <a:off x="7449483" y="4266122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直接连接符 213"/>
              <p:cNvCxnSpPr/>
              <p:nvPr/>
            </p:nvCxnSpPr>
            <p:spPr>
              <a:xfrm>
                <a:off x="7449512" y="4061425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直接连接符 214"/>
              <p:cNvCxnSpPr/>
              <p:nvPr/>
            </p:nvCxnSpPr>
            <p:spPr>
              <a:xfrm>
                <a:off x="7447670" y="3852859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直接连接符 215"/>
              <p:cNvCxnSpPr/>
              <p:nvPr/>
            </p:nvCxnSpPr>
            <p:spPr>
              <a:xfrm>
                <a:off x="7448582" y="3651345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直接连接符 216"/>
              <p:cNvCxnSpPr/>
              <p:nvPr/>
            </p:nvCxnSpPr>
            <p:spPr>
              <a:xfrm>
                <a:off x="7449483" y="5236114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直接连接符 217"/>
              <p:cNvCxnSpPr/>
              <p:nvPr/>
            </p:nvCxnSpPr>
            <p:spPr>
              <a:xfrm>
                <a:off x="7449512" y="5031417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直接连接符 218"/>
              <p:cNvCxnSpPr/>
              <p:nvPr/>
            </p:nvCxnSpPr>
            <p:spPr>
              <a:xfrm>
                <a:off x="7447670" y="4822851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直接连接符 219"/>
              <p:cNvCxnSpPr/>
              <p:nvPr/>
            </p:nvCxnSpPr>
            <p:spPr>
              <a:xfrm>
                <a:off x="7448582" y="4621337"/>
                <a:ext cx="368810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21" name="组合 220"/>
            <p:cNvGrpSpPr/>
            <p:nvPr/>
          </p:nvGrpSpPr>
          <p:grpSpPr>
            <a:xfrm>
              <a:off x="6599804" y="1361582"/>
              <a:ext cx="250526" cy="3912031"/>
              <a:chOff x="6607711" y="1361633"/>
              <a:chExt cx="250526" cy="3912031"/>
            </a:xfrm>
          </p:grpSpPr>
          <p:cxnSp>
            <p:nvCxnSpPr>
              <p:cNvPr id="222" name="直接连接符 221"/>
              <p:cNvCxnSpPr/>
              <p:nvPr/>
            </p:nvCxnSpPr>
            <p:spPr>
              <a:xfrm>
                <a:off x="6609524" y="1976410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直接连接符 222"/>
              <p:cNvCxnSpPr/>
              <p:nvPr/>
            </p:nvCxnSpPr>
            <p:spPr>
              <a:xfrm>
                <a:off x="6609524" y="2055415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直接连接符 223"/>
              <p:cNvCxnSpPr/>
              <p:nvPr/>
            </p:nvCxnSpPr>
            <p:spPr>
              <a:xfrm>
                <a:off x="6609553" y="1771713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直接连接符 224"/>
              <p:cNvCxnSpPr/>
              <p:nvPr/>
            </p:nvCxnSpPr>
            <p:spPr>
              <a:xfrm>
                <a:off x="6609553" y="1850718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直接连接符 225"/>
              <p:cNvCxnSpPr/>
              <p:nvPr/>
            </p:nvCxnSpPr>
            <p:spPr>
              <a:xfrm>
                <a:off x="6607711" y="1563147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直接连接符 226"/>
              <p:cNvCxnSpPr/>
              <p:nvPr/>
            </p:nvCxnSpPr>
            <p:spPr>
              <a:xfrm>
                <a:off x="6607711" y="1642152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直接连接符 227"/>
              <p:cNvCxnSpPr/>
              <p:nvPr/>
            </p:nvCxnSpPr>
            <p:spPr>
              <a:xfrm>
                <a:off x="6608623" y="1361633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直接连接符 228"/>
              <p:cNvCxnSpPr/>
              <p:nvPr/>
            </p:nvCxnSpPr>
            <p:spPr>
              <a:xfrm>
                <a:off x="6608623" y="1440638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直接连接符 229"/>
              <p:cNvCxnSpPr/>
              <p:nvPr/>
            </p:nvCxnSpPr>
            <p:spPr>
              <a:xfrm>
                <a:off x="6609524" y="2954444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直接连接符 230"/>
              <p:cNvCxnSpPr/>
              <p:nvPr/>
            </p:nvCxnSpPr>
            <p:spPr>
              <a:xfrm>
                <a:off x="6609524" y="3033449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直接连接符 231"/>
              <p:cNvCxnSpPr/>
              <p:nvPr/>
            </p:nvCxnSpPr>
            <p:spPr>
              <a:xfrm>
                <a:off x="6609553" y="2749747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直接连接符 232"/>
              <p:cNvCxnSpPr/>
              <p:nvPr/>
            </p:nvCxnSpPr>
            <p:spPr>
              <a:xfrm>
                <a:off x="6609553" y="2828752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直接连接符 233"/>
              <p:cNvCxnSpPr/>
              <p:nvPr/>
            </p:nvCxnSpPr>
            <p:spPr>
              <a:xfrm>
                <a:off x="6607711" y="2541181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5" name="直接连接符 234"/>
              <p:cNvCxnSpPr/>
              <p:nvPr/>
            </p:nvCxnSpPr>
            <p:spPr>
              <a:xfrm>
                <a:off x="6607711" y="2620186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6" name="直接连接符 235"/>
              <p:cNvCxnSpPr/>
              <p:nvPr/>
            </p:nvCxnSpPr>
            <p:spPr>
              <a:xfrm>
                <a:off x="6608623" y="2339667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2" name="直接连接符 291"/>
              <p:cNvCxnSpPr/>
              <p:nvPr/>
            </p:nvCxnSpPr>
            <p:spPr>
              <a:xfrm>
                <a:off x="6608623" y="2418672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3" name="直接连接符 292"/>
              <p:cNvCxnSpPr/>
              <p:nvPr/>
            </p:nvCxnSpPr>
            <p:spPr>
              <a:xfrm>
                <a:off x="6609524" y="4224667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4" name="直接连接符 293"/>
              <p:cNvCxnSpPr/>
              <p:nvPr/>
            </p:nvCxnSpPr>
            <p:spPr>
              <a:xfrm>
                <a:off x="6609524" y="4303672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5" name="直接连接符 294"/>
              <p:cNvCxnSpPr/>
              <p:nvPr/>
            </p:nvCxnSpPr>
            <p:spPr>
              <a:xfrm>
                <a:off x="6609553" y="4019970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6" name="直接连接符 295"/>
              <p:cNvCxnSpPr/>
              <p:nvPr/>
            </p:nvCxnSpPr>
            <p:spPr>
              <a:xfrm>
                <a:off x="6609553" y="4098975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7" name="直接连接符 296"/>
              <p:cNvCxnSpPr/>
              <p:nvPr/>
            </p:nvCxnSpPr>
            <p:spPr>
              <a:xfrm>
                <a:off x="6607711" y="3811404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8" name="直接连接符 297"/>
              <p:cNvCxnSpPr/>
              <p:nvPr/>
            </p:nvCxnSpPr>
            <p:spPr>
              <a:xfrm>
                <a:off x="6607711" y="3890409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9" name="直接连接符 298"/>
              <p:cNvCxnSpPr/>
              <p:nvPr/>
            </p:nvCxnSpPr>
            <p:spPr>
              <a:xfrm>
                <a:off x="6608623" y="3609890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0" name="直接连接符 299"/>
              <p:cNvCxnSpPr/>
              <p:nvPr/>
            </p:nvCxnSpPr>
            <p:spPr>
              <a:xfrm>
                <a:off x="6608623" y="3688895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1" name="直接连接符 300"/>
              <p:cNvCxnSpPr/>
              <p:nvPr/>
            </p:nvCxnSpPr>
            <p:spPr>
              <a:xfrm>
                <a:off x="6609524" y="5194659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2" name="直接连接符 301"/>
              <p:cNvCxnSpPr/>
              <p:nvPr/>
            </p:nvCxnSpPr>
            <p:spPr>
              <a:xfrm>
                <a:off x="6609524" y="5273664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3" name="直接连接符 302"/>
              <p:cNvCxnSpPr/>
              <p:nvPr/>
            </p:nvCxnSpPr>
            <p:spPr>
              <a:xfrm>
                <a:off x="6609553" y="4989962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4" name="直接连接符 303"/>
              <p:cNvCxnSpPr/>
              <p:nvPr/>
            </p:nvCxnSpPr>
            <p:spPr>
              <a:xfrm>
                <a:off x="6609553" y="5068967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5" name="直接连接符 304"/>
              <p:cNvCxnSpPr/>
              <p:nvPr/>
            </p:nvCxnSpPr>
            <p:spPr>
              <a:xfrm>
                <a:off x="6607711" y="4781396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6" name="直接连接符 305"/>
              <p:cNvCxnSpPr/>
              <p:nvPr/>
            </p:nvCxnSpPr>
            <p:spPr>
              <a:xfrm>
                <a:off x="6607711" y="4860401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7" name="直接连接符 306"/>
              <p:cNvCxnSpPr/>
              <p:nvPr/>
            </p:nvCxnSpPr>
            <p:spPr>
              <a:xfrm>
                <a:off x="6608623" y="4579882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8" name="直接连接符 307"/>
              <p:cNvCxnSpPr/>
              <p:nvPr/>
            </p:nvCxnSpPr>
            <p:spPr>
              <a:xfrm>
                <a:off x="6608623" y="4658887"/>
                <a:ext cx="248684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headEnd type="none" w="med" len="med"/>
                <a:tailEnd type="triangle" w="med" len="me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09" name="组合 308"/>
          <p:cNvGrpSpPr/>
          <p:nvPr/>
        </p:nvGrpSpPr>
        <p:grpSpPr>
          <a:xfrm>
            <a:off x="6493008" y="1113167"/>
            <a:ext cx="1952405" cy="637549"/>
            <a:chOff x="6493008" y="1111430"/>
            <a:chExt cx="1952405" cy="637549"/>
          </a:xfrm>
        </p:grpSpPr>
        <p:sp>
          <p:nvSpPr>
            <p:cNvPr id="310" name="文本框 309"/>
            <p:cNvSpPr txBox="1"/>
            <p:nvPr/>
          </p:nvSpPr>
          <p:spPr>
            <a:xfrm>
              <a:off x="6493008" y="111143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64</a:t>
              </a:r>
              <a:endParaRPr lang="en-US" b="1" dirty="0"/>
            </a:p>
          </p:txBody>
        </p:sp>
        <p:sp>
          <p:nvSpPr>
            <p:cNvPr id="311" name="文本框 310"/>
            <p:cNvSpPr txBox="1"/>
            <p:nvPr/>
          </p:nvSpPr>
          <p:spPr>
            <a:xfrm>
              <a:off x="7412376" y="116134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200" b="1" dirty="0"/>
                <a:t>64</a:t>
              </a:r>
              <a:endParaRPr lang="en-US" b="1" dirty="0"/>
            </a:p>
          </p:txBody>
        </p:sp>
        <p:sp>
          <p:nvSpPr>
            <p:cNvPr id="312" name="文本框 311"/>
            <p:cNvSpPr txBox="1"/>
            <p:nvPr/>
          </p:nvSpPr>
          <p:spPr>
            <a:xfrm>
              <a:off x="8025105" y="1471980"/>
              <a:ext cx="42030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/>
                <a:t>256</a:t>
              </a:r>
              <a:endParaRPr lang="en-US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13891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0" y="365125"/>
            <a:ext cx="121920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3886200" y="319385"/>
            <a:ext cx="2939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Accelerator Overview 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657600" y="402566"/>
            <a:ext cx="228600" cy="152400"/>
            <a:chOff x="876300" y="1447800"/>
            <a:chExt cx="228600" cy="15240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885825" y="1447800"/>
              <a:ext cx="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76300" y="1600200"/>
              <a:ext cx="228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文本框 55"/>
          <p:cNvSpPr txBox="1"/>
          <p:nvPr/>
        </p:nvSpPr>
        <p:spPr>
          <a:xfrm>
            <a:off x="922790" y="-48271"/>
            <a:ext cx="169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</a:t>
            </a:r>
          </a:p>
        </p:txBody>
      </p:sp>
      <p:sp>
        <p:nvSpPr>
          <p:cNvPr id="57" name="文本框 56"/>
          <p:cNvSpPr txBox="1"/>
          <p:nvPr/>
        </p:nvSpPr>
        <p:spPr>
          <a:xfrm>
            <a:off x="3336816" y="-4827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Design</a:t>
            </a:r>
          </a:p>
        </p:txBody>
      </p:sp>
      <p:sp>
        <p:nvSpPr>
          <p:cNvPr id="58" name="文本框 57"/>
          <p:cNvSpPr txBox="1"/>
          <p:nvPr/>
        </p:nvSpPr>
        <p:spPr>
          <a:xfrm>
            <a:off x="5078157" y="-59099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59" name="文本框 58"/>
          <p:cNvSpPr txBox="1"/>
          <p:nvPr/>
        </p:nvSpPr>
        <p:spPr>
          <a:xfrm>
            <a:off x="7661011" y="-59099"/>
            <a:ext cx="107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60" name="文本框 59"/>
          <p:cNvSpPr txBox="1"/>
          <p:nvPr/>
        </p:nvSpPr>
        <p:spPr>
          <a:xfrm>
            <a:off x="9453071" y="-59098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93" y="915384"/>
            <a:ext cx="6471813" cy="349732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3759" y="1118568"/>
            <a:ext cx="4638091" cy="3210797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62000" y="1020393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Off-chip</a:t>
            </a:r>
          </a:p>
          <a:p>
            <a:pPr algn="ctr"/>
            <a:r>
              <a:rPr lang="en-US" b="1" dirty="0"/>
              <a:t>Mem</a:t>
            </a:r>
            <a:endParaRPr lang="en-US" b="1" baseline="-25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849135" y="1084454"/>
            <a:ext cx="1143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Controller</a:t>
            </a:r>
            <a:endParaRPr lang="en-US" b="1" baseline="-25000" dirty="0"/>
          </a:p>
        </p:txBody>
      </p:sp>
      <p:sp>
        <p:nvSpPr>
          <p:cNvPr id="24" name="文本框 23"/>
          <p:cNvSpPr txBox="1"/>
          <p:nvPr/>
        </p:nvSpPr>
        <p:spPr>
          <a:xfrm>
            <a:off x="1916755" y="1600200"/>
            <a:ext cx="1158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Weight Buffer</a:t>
            </a:r>
            <a:endParaRPr lang="en-US" sz="1200" b="1" baseline="-25000" dirty="0"/>
          </a:p>
        </p:txBody>
      </p:sp>
      <p:sp>
        <p:nvSpPr>
          <p:cNvPr id="25" name="文本框 24"/>
          <p:cNvSpPr txBox="1"/>
          <p:nvPr/>
        </p:nvSpPr>
        <p:spPr>
          <a:xfrm>
            <a:off x="1937537" y="2423515"/>
            <a:ext cx="1158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Input Buffer</a:t>
            </a:r>
            <a:endParaRPr lang="en-US" sz="1200" b="1" baseline="-25000" dirty="0"/>
          </a:p>
        </p:txBody>
      </p:sp>
      <p:sp>
        <p:nvSpPr>
          <p:cNvPr id="26" name="文本框 25"/>
          <p:cNvSpPr txBox="1"/>
          <p:nvPr/>
        </p:nvSpPr>
        <p:spPr>
          <a:xfrm>
            <a:off x="1912599" y="3322333"/>
            <a:ext cx="1158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Output Buffer</a:t>
            </a:r>
            <a:endParaRPr lang="en-US" sz="1200" b="1" baseline="-25000" dirty="0"/>
          </a:p>
        </p:txBody>
      </p:sp>
      <p:sp>
        <p:nvSpPr>
          <p:cNvPr id="27" name="文本框 26"/>
          <p:cNvSpPr txBox="1"/>
          <p:nvPr/>
        </p:nvSpPr>
        <p:spPr>
          <a:xfrm rot="16200000">
            <a:off x="2926334" y="2151357"/>
            <a:ext cx="1000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SCC Unit</a:t>
            </a:r>
            <a:endParaRPr lang="en-US" b="1" baseline="-25000" dirty="0"/>
          </a:p>
        </p:txBody>
      </p:sp>
      <p:sp>
        <p:nvSpPr>
          <p:cNvPr id="28" name="文本框 27"/>
          <p:cNvSpPr txBox="1"/>
          <p:nvPr/>
        </p:nvSpPr>
        <p:spPr>
          <a:xfrm>
            <a:off x="3683750" y="1642252"/>
            <a:ext cx="1158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Local Weights</a:t>
            </a:r>
            <a:endParaRPr lang="en-US" sz="1200" b="1" baseline="-25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3683695" y="2472731"/>
            <a:ext cx="1158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Local Inputs</a:t>
            </a:r>
            <a:endParaRPr lang="en-US" sz="1200" b="1" baseline="-25000" dirty="0"/>
          </a:p>
        </p:txBody>
      </p:sp>
      <p:sp>
        <p:nvSpPr>
          <p:cNvPr id="30" name="文本框 29"/>
          <p:cNvSpPr txBox="1"/>
          <p:nvPr/>
        </p:nvSpPr>
        <p:spPr>
          <a:xfrm>
            <a:off x="3692374" y="3371549"/>
            <a:ext cx="1158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Local Outputs</a:t>
            </a:r>
            <a:endParaRPr lang="en-US" sz="1200" b="1" baseline="-25000" dirty="0"/>
          </a:p>
        </p:txBody>
      </p:sp>
      <p:sp>
        <p:nvSpPr>
          <p:cNvPr id="31" name="文本框 30"/>
          <p:cNvSpPr txBox="1"/>
          <p:nvPr/>
        </p:nvSpPr>
        <p:spPr>
          <a:xfrm>
            <a:off x="5292357" y="1738699"/>
            <a:ext cx="1108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MAC Unit</a:t>
            </a:r>
            <a:endParaRPr lang="en-US" b="1" baseline="-25000" dirty="0"/>
          </a:p>
        </p:txBody>
      </p:sp>
      <p:sp>
        <p:nvSpPr>
          <p:cNvPr id="32" name="文本框 31"/>
          <p:cNvSpPr txBox="1"/>
          <p:nvPr/>
        </p:nvSpPr>
        <p:spPr>
          <a:xfrm>
            <a:off x="5354448" y="3276166"/>
            <a:ext cx="1156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Activation</a:t>
            </a:r>
            <a:endParaRPr lang="en-US" b="1" baseline="-25000" dirty="0"/>
          </a:p>
        </p:txBody>
      </p:sp>
      <p:sp>
        <p:nvSpPr>
          <p:cNvPr id="33" name="文本框 32"/>
          <p:cNvSpPr txBox="1"/>
          <p:nvPr/>
        </p:nvSpPr>
        <p:spPr>
          <a:xfrm>
            <a:off x="5629266" y="3659771"/>
            <a:ext cx="607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/>
              <a:t>Pool</a:t>
            </a:r>
            <a:endParaRPr lang="en-US" b="1" baseline="-25000" dirty="0"/>
          </a:p>
        </p:txBody>
      </p:sp>
      <p:grpSp>
        <p:nvGrpSpPr>
          <p:cNvPr id="44" name="组合 43"/>
          <p:cNvGrpSpPr/>
          <p:nvPr/>
        </p:nvGrpSpPr>
        <p:grpSpPr>
          <a:xfrm>
            <a:off x="1001648" y="1838793"/>
            <a:ext cx="478016" cy="1174555"/>
            <a:chOff x="1001648" y="1838793"/>
            <a:chExt cx="478016" cy="1174555"/>
          </a:xfrm>
        </p:grpSpPr>
        <p:sp>
          <p:nvSpPr>
            <p:cNvPr id="34" name="文本框 33"/>
            <p:cNvSpPr txBox="1"/>
            <p:nvPr/>
          </p:nvSpPr>
          <p:spPr>
            <a:xfrm>
              <a:off x="1001648" y="1838793"/>
              <a:ext cx="478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3333FF"/>
                  </a:solidFill>
                </a:rPr>
                <a:t>W</a:t>
              </a:r>
              <a:r>
                <a:rPr lang="en-US" b="1" baseline="-25000" dirty="0" err="1">
                  <a:solidFill>
                    <a:srgbClr val="3333FF"/>
                  </a:solidFill>
                </a:rPr>
                <a:t>b</a:t>
              </a:r>
              <a:endParaRPr lang="en-US" b="1" baseline="-25000" dirty="0">
                <a:solidFill>
                  <a:srgbClr val="3333FF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1020042" y="2644016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3333FF"/>
                  </a:solidFill>
                </a:rPr>
                <a:t>In</a:t>
              </a:r>
              <a:r>
                <a:rPr lang="en-US" b="1" baseline="-25000" dirty="0" err="1">
                  <a:solidFill>
                    <a:srgbClr val="3333FF"/>
                  </a:solidFill>
                </a:rPr>
                <a:t>b</a:t>
              </a:r>
              <a:endParaRPr lang="en-US" b="1" baseline="-25000" dirty="0">
                <a:solidFill>
                  <a:srgbClr val="3333FF"/>
                </a:solidFill>
              </a:endParaRPr>
            </a:p>
          </p:txBody>
        </p:sp>
      </p:grpSp>
      <p:sp>
        <p:nvSpPr>
          <p:cNvPr id="36" name="文本框 35"/>
          <p:cNvSpPr txBox="1"/>
          <p:nvPr/>
        </p:nvSpPr>
        <p:spPr>
          <a:xfrm>
            <a:off x="6030041" y="2301354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3333FF"/>
                </a:solidFill>
              </a:rPr>
              <a:t>Out</a:t>
            </a:r>
            <a:r>
              <a:rPr lang="en-US" b="1" baseline="-25000" dirty="0" err="1">
                <a:solidFill>
                  <a:srgbClr val="3333FF"/>
                </a:solidFill>
              </a:rPr>
              <a:t>b</a:t>
            </a:r>
            <a:endParaRPr lang="en-US" b="1" baseline="-25000" dirty="0">
              <a:solidFill>
                <a:srgbClr val="3333FF"/>
              </a:solidFill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2241210" y="1838793"/>
            <a:ext cx="478016" cy="1174555"/>
            <a:chOff x="2241210" y="1838793"/>
            <a:chExt cx="478016" cy="1174555"/>
          </a:xfrm>
        </p:grpSpPr>
        <p:sp>
          <p:nvSpPr>
            <p:cNvPr id="37" name="文本框 36"/>
            <p:cNvSpPr txBox="1"/>
            <p:nvPr/>
          </p:nvSpPr>
          <p:spPr>
            <a:xfrm>
              <a:off x="2241210" y="1838793"/>
              <a:ext cx="478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3333FF"/>
                  </a:solidFill>
                </a:rPr>
                <a:t>W</a:t>
              </a:r>
              <a:r>
                <a:rPr lang="en-US" b="1" baseline="-25000" dirty="0" err="1">
                  <a:solidFill>
                    <a:srgbClr val="3333FF"/>
                  </a:solidFill>
                </a:rPr>
                <a:t>b</a:t>
              </a:r>
              <a:endParaRPr lang="en-US" b="1" baseline="-25000" dirty="0">
                <a:solidFill>
                  <a:srgbClr val="3333FF"/>
                </a:solidFill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265486" y="2644016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3333FF"/>
                  </a:solidFill>
                </a:rPr>
                <a:t>In</a:t>
              </a:r>
              <a:r>
                <a:rPr lang="en-US" b="1" baseline="-25000" dirty="0" err="1">
                  <a:solidFill>
                    <a:srgbClr val="3333FF"/>
                  </a:solidFill>
                </a:rPr>
                <a:t>b</a:t>
              </a:r>
              <a:endParaRPr lang="en-US" b="1" baseline="-25000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018610" y="1838793"/>
            <a:ext cx="523655" cy="1174555"/>
            <a:chOff x="4018610" y="1838793"/>
            <a:chExt cx="523655" cy="1174555"/>
          </a:xfrm>
        </p:grpSpPr>
        <p:sp>
          <p:nvSpPr>
            <p:cNvPr id="38" name="文本框 37"/>
            <p:cNvSpPr txBox="1"/>
            <p:nvPr/>
          </p:nvSpPr>
          <p:spPr>
            <a:xfrm>
              <a:off x="4018610" y="1838793"/>
              <a:ext cx="512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3333FF"/>
                  </a:solidFill>
                </a:rPr>
                <a:t>W</a:t>
              </a:r>
              <a:r>
                <a:rPr lang="en-US" b="1" baseline="-25000" dirty="0" err="1">
                  <a:solidFill>
                    <a:srgbClr val="3333FF"/>
                  </a:solidFill>
                </a:rPr>
                <a:t>sc</a:t>
              </a:r>
              <a:endParaRPr lang="en-US" b="1" baseline="-25000" dirty="0">
                <a:solidFill>
                  <a:srgbClr val="3333FF"/>
                </a:solidFill>
              </a:endParaRP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048219" y="2644016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3333FF"/>
                  </a:solidFill>
                </a:rPr>
                <a:t>In</a:t>
              </a:r>
              <a:r>
                <a:rPr lang="en-US" b="1" baseline="-25000" dirty="0" err="1">
                  <a:solidFill>
                    <a:srgbClr val="3333FF"/>
                  </a:solidFill>
                </a:rPr>
                <a:t>sc</a:t>
              </a:r>
              <a:endParaRPr lang="en-US" b="1" baseline="-25000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3213" name="组合 3212"/>
          <p:cNvGrpSpPr/>
          <p:nvPr/>
        </p:nvGrpSpPr>
        <p:grpSpPr>
          <a:xfrm>
            <a:off x="5015986" y="2077401"/>
            <a:ext cx="512000" cy="831231"/>
            <a:chOff x="5015986" y="2077401"/>
            <a:chExt cx="512000" cy="831231"/>
          </a:xfrm>
        </p:grpSpPr>
        <p:sp>
          <p:nvSpPr>
            <p:cNvPr id="41" name="文本框 40"/>
            <p:cNvSpPr txBox="1"/>
            <p:nvPr/>
          </p:nvSpPr>
          <p:spPr>
            <a:xfrm>
              <a:off x="5015986" y="2077401"/>
              <a:ext cx="5120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3333FF"/>
                  </a:solidFill>
                </a:rPr>
                <a:t>W</a:t>
              </a:r>
              <a:r>
                <a:rPr lang="en-US" b="1" baseline="-25000" dirty="0" err="1">
                  <a:solidFill>
                    <a:srgbClr val="3333FF"/>
                  </a:solidFill>
                </a:rPr>
                <a:t>sc</a:t>
              </a:r>
              <a:endParaRPr lang="en-US" b="1" baseline="-25000" dirty="0">
                <a:solidFill>
                  <a:srgbClr val="3333FF"/>
                </a:solidFill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020151" y="2539300"/>
              <a:ext cx="4940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>
                  <a:solidFill>
                    <a:srgbClr val="3333FF"/>
                  </a:solidFill>
                </a:rPr>
                <a:t>In</a:t>
              </a:r>
              <a:r>
                <a:rPr lang="en-US" b="1" baseline="-25000" dirty="0" err="1">
                  <a:solidFill>
                    <a:srgbClr val="3333FF"/>
                  </a:solidFill>
                </a:rPr>
                <a:t>sc</a:t>
              </a:r>
              <a:endParaRPr lang="en-US" b="1" baseline="-25000" dirty="0">
                <a:solidFill>
                  <a:srgbClr val="3333FF"/>
                </a:solidFill>
              </a:endParaRPr>
            </a:p>
          </p:txBody>
        </p:sp>
      </p:grpSp>
      <p:grpSp>
        <p:nvGrpSpPr>
          <p:cNvPr id="3212" name="组合 3211"/>
          <p:cNvGrpSpPr/>
          <p:nvPr/>
        </p:nvGrpSpPr>
        <p:grpSpPr>
          <a:xfrm>
            <a:off x="5474540" y="2276513"/>
            <a:ext cx="581374" cy="437384"/>
            <a:chOff x="5474540" y="2276513"/>
            <a:chExt cx="581374" cy="437384"/>
          </a:xfrm>
        </p:grpSpPr>
        <p:cxnSp>
          <p:nvCxnSpPr>
            <p:cNvPr id="14" name="直接箭头连接符 13"/>
            <p:cNvCxnSpPr/>
            <p:nvPr/>
          </p:nvCxnSpPr>
          <p:spPr>
            <a:xfrm>
              <a:off x="5474540" y="2276513"/>
              <a:ext cx="166833" cy="13976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箭头连接符 44"/>
            <p:cNvCxnSpPr/>
            <p:nvPr/>
          </p:nvCxnSpPr>
          <p:spPr>
            <a:xfrm flipV="1">
              <a:off x="5474540" y="2574134"/>
              <a:ext cx="166833" cy="13976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箭头连接符 45"/>
            <p:cNvCxnSpPr/>
            <p:nvPr/>
          </p:nvCxnSpPr>
          <p:spPr>
            <a:xfrm flipV="1">
              <a:off x="5784306" y="2481935"/>
              <a:ext cx="271608" cy="10198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组合 42"/>
            <p:cNvGrpSpPr/>
            <p:nvPr/>
          </p:nvGrpSpPr>
          <p:grpSpPr>
            <a:xfrm>
              <a:off x="5547237" y="2287327"/>
              <a:ext cx="253106" cy="369332"/>
              <a:chOff x="1612107" y="4925647"/>
              <a:chExt cx="253106" cy="369332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1676400" y="5043488"/>
                <a:ext cx="164306" cy="163385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1612107" y="4925647"/>
                <a:ext cx="2531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+</a:t>
                </a:r>
              </a:p>
            </p:txBody>
          </p:sp>
        </p:grpSp>
      </p:grpSp>
      <p:sp>
        <p:nvSpPr>
          <p:cNvPr id="53" name="文本框 52"/>
          <p:cNvSpPr txBox="1"/>
          <p:nvPr/>
        </p:nvSpPr>
        <p:spPr>
          <a:xfrm>
            <a:off x="4011039" y="3577656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3333FF"/>
                </a:solidFill>
              </a:rPr>
              <a:t>Out</a:t>
            </a:r>
            <a:r>
              <a:rPr lang="en-US" b="1" baseline="-25000" dirty="0" err="1">
                <a:solidFill>
                  <a:srgbClr val="3333FF"/>
                </a:solidFill>
              </a:rPr>
              <a:t>b</a:t>
            </a:r>
            <a:endParaRPr lang="en-US" b="1" baseline="-25000" dirty="0">
              <a:solidFill>
                <a:srgbClr val="3333FF"/>
              </a:solidFill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2209800" y="3577656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3333FF"/>
                </a:solidFill>
              </a:rPr>
              <a:t>Out</a:t>
            </a:r>
            <a:r>
              <a:rPr lang="en-US" b="1" baseline="-25000" dirty="0" err="1">
                <a:solidFill>
                  <a:srgbClr val="3333FF"/>
                </a:solidFill>
              </a:rPr>
              <a:t>b</a:t>
            </a:r>
            <a:endParaRPr lang="en-US" b="1" baseline="-25000" dirty="0">
              <a:solidFill>
                <a:srgbClr val="3333FF"/>
              </a:solidFill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973105" y="3577656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3333FF"/>
                </a:solidFill>
              </a:rPr>
              <a:t>Out</a:t>
            </a:r>
            <a:r>
              <a:rPr lang="en-US" b="1" baseline="-25000" dirty="0" err="1">
                <a:solidFill>
                  <a:srgbClr val="3333FF"/>
                </a:solidFill>
              </a:rPr>
              <a:t>b</a:t>
            </a:r>
            <a:endParaRPr lang="en-US" b="1" baseline="-25000" dirty="0">
              <a:solidFill>
                <a:srgbClr val="3333FF"/>
              </a:solidFill>
            </a:endParaRPr>
          </a:p>
        </p:txBody>
      </p:sp>
      <p:grpSp>
        <p:nvGrpSpPr>
          <p:cNvPr id="3209" name="组合 3208"/>
          <p:cNvGrpSpPr/>
          <p:nvPr/>
        </p:nvGrpSpPr>
        <p:grpSpPr>
          <a:xfrm>
            <a:off x="1473396" y="2023450"/>
            <a:ext cx="703812" cy="812880"/>
            <a:chOff x="1473396" y="2023450"/>
            <a:chExt cx="703812" cy="812880"/>
          </a:xfrm>
        </p:grpSpPr>
        <p:cxnSp>
          <p:nvCxnSpPr>
            <p:cNvPr id="61" name="直接箭头连接符 60"/>
            <p:cNvCxnSpPr/>
            <p:nvPr/>
          </p:nvCxnSpPr>
          <p:spPr>
            <a:xfrm>
              <a:off x="1479898" y="2023450"/>
              <a:ext cx="697310" cy="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箭头连接符 61"/>
            <p:cNvCxnSpPr/>
            <p:nvPr/>
          </p:nvCxnSpPr>
          <p:spPr>
            <a:xfrm>
              <a:off x="1473396" y="2836321"/>
              <a:ext cx="697310" cy="9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10" name="组合 3209"/>
          <p:cNvGrpSpPr/>
          <p:nvPr/>
        </p:nvGrpSpPr>
        <p:grpSpPr>
          <a:xfrm>
            <a:off x="2749255" y="2035949"/>
            <a:ext cx="1261784" cy="812871"/>
            <a:chOff x="2749255" y="2035949"/>
            <a:chExt cx="1261784" cy="812871"/>
          </a:xfrm>
        </p:grpSpPr>
        <p:cxnSp>
          <p:nvCxnSpPr>
            <p:cNvPr id="63" name="直接箭头连接符 62"/>
            <p:cNvCxnSpPr/>
            <p:nvPr/>
          </p:nvCxnSpPr>
          <p:spPr>
            <a:xfrm>
              <a:off x="2755757" y="2035949"/>
              <a:ext cx="1248761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箭头连接符 63"/>
            <p:cNvCxnSpPr/>
            <p:nvPr/>
          </p:nvCxnSpPr>
          <p:spPr>
            <a:xfrm>
              <a:off x="2749255" y="2848820"/>
              <a:ext cx="1261784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11" name="组合 3210"/>
          <p:cNvGrpSpPr/>
          <p:nvPr/>
        </p:nvGrpSpPr>
        <p:grpSpPr>
          <a:xfrm>
            <a:off x="4530610" y="2023459"/>
            <a:ext cx="530071" cy="805223"/>
            <a:chOff x="4530610" y="2023459"/>
            <a:chExt cx="530071" cy="805223"/>
          </a:xfrm>
        </p:grpSpPr>
        <p:cxnSp>
          <p:nvCxnSpPr>
            <p:cNvPr id="68" name="直接箭头连接符 67"/>
            <p:cNvCxnSpPr>
              <a:stCxn id="38" idx="3"/>
            </p:cNvCxnSpPr>
            <p:nvPr/>
          </p:nvCxnSpPr>
          <p:spPr>
            <a:xfrm>
              <a:off x="4530610" y="2023459"/>
              <a:ext cx="485376" cy="188615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箭头连接符 69"/>
            <p:cNvCxnSpPr>
              <a:stCxn id="40" idx="3"/>
            </p:cNvCxnSpPr>
            <p:nvPr/>
          </p:nvCxnSpPr>
          <p:spPr>
            <a:xfrm flipV="1">
              <a:off x="4542265" y="2723619"/>
              <a:ext cx="518416" cy="105063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04" name="肘形连接符 3203"/>
          <p:cNvCxnSpPr>
            <a:stCxn id="36" idx="2"/>
            <a:endCxn id="53" idx="3"/>
          </p:cNvCxnSpPr>
          <p:nvPr/>
        </p:nvCxnSpPr>
        <p:spPr>
          <a:xfrm rot="5400000">
            <a:off x="4945044" y="2363777"/>
            <a:ext cx="1091636" cy="1705455"/>
          </a:xfrm>
          <a:prstGeom prst="bentConnector2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箭头连接符 74"/>
          <p:cNvCxnSpPr/>
          <p:nvPr/>
        </p:nvCxnSpPr>
        <p:spPr>
          <a:xfrm flipH="1" flipV="1">
            <a:off x="2836895" y="3740894"/>
            <a:ext cx="1062824" cy="639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接箭头连接符 76"/>
          <p:cNvCxnSpPr/>
          <p:nvPr/>
        </p:nvCxnSpPr>
        <p:spPr>
          <a:xfrm flipH="1" flipV="1">
            <a:off x="1564356" y="3757748"/>
            <a:ext cx="599904" cy="1387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4" name="文本框 3213"/>
          <p:cNvSpPr txBox="1"/>
          <p:nvPr/>
        </p:nvSpPr>
        <p:spPr>
          <a:xfrm>
            <a:off x="839744" y="4314077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DRAM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2079306" y="4307250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00B0F0"/>
                </a:solidFill>
              </a:rPr>
              <a:t>eRAM</a:t>
            </a:r>
            <a:endParaRPr lang="en-US" b="1" dirty="0">
              <a:solidFill>
                <a:srgbClr val="00B0F0"/>
              </a:solidFill>
            </a:endParaRPr>
          </a:p>
        </p:txBody>
      </p:sp>
      <p:sp>
        <p:nvSpPr>
          <p:cNvPr id="88" name="文本框 87"/>
          <p:cNvSpPr txBox="1"/>
          <p:nvPr/>
        </p:nvSpPr>
        <p:spPr>
          <a:xfrm>
            <a:off x="3886199" y="4323455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SRAM</a:t>
            </a:r>
          </a:p>
        </p:txBody>
      </p:sp>
      <p:grpSp>
        <p:nvGrpSpPr>
          <p:cNvPr id="3217" name="组合 3216"/>
          <p:cNvGrpSpPr/>
          <p:nvPr/>
        </p:nvGrpSpPr>
        <p:grpSpPr>
          <a:xfrm>
            <a:off x="762000" y="4966188"/>
            <a:ext cx="9082879" cy="1129812"/>
            <a:chOff x="762000" y="4966188"/>
            <a:chExt cx="9082879" cy="1129812"/>
          </a:xfrm>
        </p:grpSpPr>
        <p:sp>
          <p:nvSpPr>
            <p:cNvPr id="91" name="矩形 90"/>
            <p:cNvSpPr/>
            <p:nvPr/>
          </p:nvSpPr>
          <p:spPr>
            <a:xfrm>
              <a:off x="762000" y="4966188"/>
              <a:ext cx="8964842" cy="1129812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922790" y="5131854"/>
              <a:ext cx="892208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Whenever data are stored in off-chip memory, they are in binary format, thus being protected</a:t>
              </a:r>
            </a:p>
          </p:txBody>
        </p:sp>
      </p:grpSp>
      <p:sp>
        <p:nvSpPr>
          <p:cNvPr id="3218" name="矩形 3217"/>
          <p:cNvSpPr/>
          <p:nvPr/>
        </p:nvSpPr>
        <p:spPr>
          <a:xfrm>
            <a:off x="9260805" y="1532739"/>
            <a:ext cx="614667" cy="25820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53" grpId="0"/>
      <p:bldP spid="54" grpId="0"/>
      <p:bldP spid="55" grpId="0"/>
      <p:bldP spid="32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0" y="365125"/>
            <a:ext cx="121920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/>
          <p:cNvSpPr txBox="1"/>
          <p:nvPr/>
        </p:nvSpPr>
        <p:spPr>
          <a:xfrm>
            <a:off x="922790" y="-48271"/>
            <a:ext cx="169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336816" y="-4827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078157" y="-59099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Methodology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661011" y="-59099"/>
            <a:ext cx="107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9453071" y="-59098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6781800" y="808760"/>
            <a:ext cx="3538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Accelerator characteristics</a:t>
            </a: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1401347"/>
            <a:ext cx="4507824" cy="3039460"/>
          </a:xfrm>
          <a:prstGeom prst="rect">
            <a:avLst/>
          </a:prstGeom>
        </p:spPr>
      </p:pic>
      <p:sp>
        <p:nvSpPr>
          <p:cNvPr id="27" name="文本框 26"/>
          <p:cNvSpPr txBox="1"/>
          <p:nvPr/>
        </p:nvSpPr>
        <p:spPr>
          <a:xfrm>
            <a:off x="123160" y="798005"/>
            <a:ext cx="2225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CNN framework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304800" y="1259670"/>
            <a:ext cx="594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Custom CNN frame written in C++ with CUDA acceleration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Replace all computations in C++ and CUDA kernels with SC bit-wise operations</a:t>
            </a:r>
          </a:p>
        </p:txBody>
      </p:sp>
      <p:sp>
        <p:nvSpPr>
          <p:cNvPr id="35" name="页脚占位符 2"/>
          <p:cNvSpPr>
            <a:spLocks noGrp="1"/>
          </p:cNvSpPr>
          <p:nvPr>
            <p:ph type="ftr" sz="quarter" idx="10"/>
          </p:nvPr>
        </p:nvSpPr>
        <p:spPr>
          <a:xfrm>
            <a:off x="4038600" y="6210346"/>
            <a:ext cx="4114800" cy="365125"/>
          </a:xfrm>
        </p:spPr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sp>
        <p:nvSpPr>
          <p:cNvPr id="36" name="文本框 35"/>
          <p:cNvSpPr txBox="1"/>
          <p:nvPr/>
        </p:nvSpPr>
        <p:spPr>
          <a:xfrm>
            <a:off x="123160" y="2156535"/>
            <a:ext cx="17514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Benchmarks</a:t>
            </a:r>
          </a:p>
        </p:txBody>
      </p:sp>
      <p:sp>
        <p:nvSpPr>
          <p:cNvPr id="37" name="文本框 36"/>
          <p:cNvSpPr txBox="1"/>
          <p:nvPr/>
        </p:nvSpPr>
        <p:spPr>
          <a:xfrm>
            <a:off x="123160" y="4440807"/>
            <a:ext cx="1308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Schemes</a:t>
            </a:r>
          </a:p>
        </p:txBody>
      </p:sp>
      <p:graphicFrame>
        <p:nvGraphicFramePr>
          <p:cNvPr id="38" name="表格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638407"/>
              </p:ext>
            </p:extLst>
          </p:nvPr>
        </p:nvGraphicFramePr>
        <p:xfrm>
          <a:off x="373730" y="4942620"/>
          <a:ext cx="7170069" cy="1219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73084">
                  <a:extLst>
                    <a:ext uri="{9D8B030D-6E8A-4147-A177-3AD203B41FA5}">
                      <a16:colId xmlns:a16="http://schemas.microsoft.com/office/drawing/2014/main" val="2982517598"/>
                    </a:ext>
                  </a:extLst>
                </a:gridCol>
                <a:gridCol w="5496985">
                  <a:extLst>
                    <a:ext uri="{9D8B030D-6E8A-4147-A177-3AD203B41FA5}">
                      <a16:colId xmlns:a16="http://schemas.microsoft.com/office/drawing/2014/main" val="3950532357"/>
                    </a:ext>
                  </a:extLst>
                </a:gridCol>
              </a:tblGrid>
              <a:tr h="29179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AEP [ICCAD`2017]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Use dram soft error</a:t>
                      </a:r>
                      <a:r>
                        <a:rPr lang="en-US" sz="1400" b="0" baseline="0" dirty="0">
                          <a:solidFill>
                            <a:schemeClr val="tx1"/>
                          </a:solidFill>
                        </a:rPr>
                        <a:t> on binary format weights to protect CNN models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68162"/>
                  </a:ext>
                </a:extLst>
              </a:tr>
              <a:tr h="291790">
                <a:tc>
                  <a:txBody>
                    <a:bodyPr/>
                    <a:lstStyle/>
                    <a:p>
                      <a:r>
                        <a:rPr lang="en-US" sz="1400" b="1" dirty="0"/>
                        <a:t>SC-CNN [DAC`2017]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 accelerated CNN accelerator design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545981"/>
                  </a:ext>
                </a:extLst>
              </a:tr>
              <a:tr h="291790">
                <a:tc>
                  <a:txBody>
                    <a:bodyPr/>
                    <a:lstStyle/>
                    <a:p>
                      <a:r>
                        <a:rPr lang="en-US" sz="1400" b="1" dirty="0"/>
                        <a:t>SCA-1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 based protection on CNN models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631590"/>
                  </a:ext>
                </a:extLst>
              </a:tr>
              <a:tr h="291790">
                <a:tc>
                  <a:txBody>
                    <a:bodyPr/>
                    <a:lstStyle/>
                    <a:p>
                      <a:r>
                        <a:rPr lang="en-US" sz="1400" b="1" dirty="0"/>
                        <a:t>SCA-2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SCA-1 with optimized MAC</a:t>
                      </a:r>
                      <a:r>
                        <a:rPr lang="en-US" sz="1400" baseline="0" dirty="0"/>
                        <a:t> operation</a:t>
                      </a:r>
                      <a:endParaRPr lang="en-US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964703"/>
                  </a:ext>
                </a:extLst>
              </a:tr>
            </a:tbl>
          </a:graphicData>
        </a:graphic>
      </p:graphicFrame>
      <p:graphicFrame>
        <p:nvGraphicFramePr>
          <p:cNvPr id="39" name="表格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676871"/>
              </p:ext>
            </p:extLst>
          </p:nvPr>
        </p:nvGraphicFramePr>
        <p:xfrm>
          <a:off x="367265" y="2640982"/>
          <a:ext cx="5818669" cy="1733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22869">
                  <a:extLst>
                    <a:ext uri="{9D8B030D-6E8A-4147-A177-3AD203B41FA5}">
                      <a16:colId xmlns:a16="http://schemas.microsoft.com/office/drawing/2014/main" val="2982517598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3950532357"/>
                    </a:ext>
                  </a:extLst>
                </a:gridCol>
              </a:tblGrid>
              <a:tr h="144642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MNIST-MLPS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250-10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5268162"/>
                  </a:ext>
                </a:extLst>
              </a:tr>
              <a:tr h="29179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MNIST-MLPM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500-250-10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859528"/>
                  </a:ext>
                </a:extLst>
              </a:tr>
              <a:tr h="291790">
                <a:tc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MNIST-MLPL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0" dirty="0">
                          <a:solidFill>
                            <a:schemeClr val="tx1"/>
                          </a:solidFill>
                        </a:rPr>
                        <a:t>1000-500-250-10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7063720"/>
                  </a:ext>
                </a:extLst>
              </a:tr>
              <a:tr h="291790">
                <a:tc>
                  <a:txBody>
                    <a:bodyPr/>
                    <a:lstStyle/>
                    <a:p>
                      <a:r>
                        <a:rPr lang="en-US" sz="1200" b="1" dirty="0"/>
                        <a:t>MNIST-CNN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conv5x20-pool2-500-10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6545981"/>
                  </a:ext>
                </a:extLst>
              </a:tr>
              <a:tr h="291790">
                <a:tc>
                  <a:txBody>
                    <a:bodyPr/>
                    <a:lstStyle/>
                    <a:p>
                      <a:r>
                        <a:rPr lang="en-US" sz="1200" b="1" dirty="0"/>
                        <a:t>SVHN-CNN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conv5x32-pool2-conv5x64-pool2-256-10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631590"/>
                  </a:ext>
                </a:extLst>
              </a:tr>
              <a:tr h="291790">
                <a:tc>
                  <a:txBody>
                    <a:bodyPr/>
                    <a:lstStyle/>
                    <a:p>
                      <a:r>
                        <a:rPr lang="en-US" sz="1200" b="1" dirty="0"/>
                        <a:t>Cifar10-CNN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conv4x32-pool2-conv5x32-pool2-conv5x64-pool-500-10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9647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03536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0" y="365125"/>
            <a:ext cx="121920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8525924" y="319385"/>
            <a:ext cx="1794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Performance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8297324" y="402566"/>
            <a:ext cx="228600" cy="152400"/>
            <a:chOff x="876300" y="1447800"/>
            <a:chExt cx="228600" cy="15240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885825" y="1447800"/>
              <a:ext cx="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76300" y="1600200"/>
              <a:ext cx="228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5" name="图表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4672784"/>
              </p:ext>
            </p:extLst>
          </p:nvPr>
        </p:nvGraphicFramePr>
        <p:xfrm>
          <a:off x="2434595" y="1146175"/>
          <a:ext cx="7153275" cy="38059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文本框 15"/>
          <p:cNvSpPr txBox="1"/>
          <p:nvPr/>
        </p:nvSpPr>
        <p:spPr>
          <a:xfrm>
            <a:off x="922790" y="-48271"/>
            <a:ext cx="169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3336816" y="-4827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5078157" y="-59099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661011" y="-59099"/>
            <a:ext cx="107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Results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9453071" y="-59098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cxnSp>
        <p:nvCxnSpPr>
          <p:cNvPr id="11" name="直接箭头连接符 10"/>
          <p:cNvCxnSpPr/>
          <p:nvPr/>
        </p:nvCxnSpPr>
        <p:spPr>
          <a:xfrm flipH="1">
            <a:off x="8915400" y="2667000"/>
            <a:ext cx="228600" cy="1219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8525924" y="2816192"/>
            <a:ext cx="596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4.8X</a:t>
            </a:r>
          </a:p>
        </p:txBody>
      </p:sp>
      <p:sp>
        <p:nvSpPr>
          <p:cNvPr id="13" name="矩形 12"/>
          <p:cNvSpPr/>
          <p:nvPr/>
        </p:nvSpPr>
        <p:spPr>
          <a:xfrm>
            <a:off x="1245958" y="4673600"/>
            <a:ext cx="8964842" cy="1422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文本框 21"/>
          <p:cNvSpPr txBox="1"/>
          <p:nvPr/>
        </p:nvSpPr>
        <p:spPr>
          <a:xfrm>
            <a:off x="1522085" y="4724400"/>
            <a:ext cx="8536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000" b="1" dirty="0">
                <a:solidFill>
                  <a:schemeClr val="bg1"/>
                </a:solidFill>
              </a:rPr>
              <a:t>Normalized to APE.</a:t>
            </a:r>
          </a:p>
          <a:p>
            <a:pPr marL="342900" indent="-342900">
              <a:buAutoNum type="arabicParenBoth"/>
            </a:pPr>
            <a:r>
              <a:rPr lang="en-US" sz="2000" b="1" dirty="0">
                <a:solidFill>
                  <a:schemeClr val="bg1"/>
                </a:solidFill>
              </a:rPr>
              <a:t>SCA-1 achieves </a:t>
            </a:r>
            <a:r>
              <a:rPr lang="en-US" sz="2000" b="1" dirty="0">
                <a:solidFill>
                  <a:srgbClr val="00B050"/>
                </a:solidFill>
              </a:rPr>
              <a:t>11.7X</a:t>
            </a:r>
            <a:r>
              <a:rPr lang="en-US" sz="2000" b="1" dirty="0">
                <a:solidFill>
                  <a:schemeClr val="bg1"/>
                </a:solidFill>
              </a:rPr>
              <a:t> speedup by using memory read based SC conversion. </a:t>
            </a:r>
          </a:p>
          <a:p>
            <a:pPr marL="342900" indent="-342900">
              <a:buAutoNum type="arabicParenBoth"/>
            </a:pPr>
            <a:r>
              <a:rPr lang="en-US" sz="2000" b="1" dirty="0">
                <a:solidFill>
                  <a:schemeClr val="bg1"/>
                </a:solidFill>
              </a:rPr>
              <a:t>SCA-2 further improves performance to </a:t>
            </a:r>
            <a:r>
              <a:rPr lang="en-US" sz="2000" b="1" dirty="0">
                <a:solidFill>
                  <a:srgbClr val="00B050"/>
                </a:solidFill>
              </a:rPr>
              <a:t>34.2X</a:t>
            </a:r>
            <a:r>
              <a:rPr lang="en-US" sz="2000" b="1" dirty="0">
                <a:solidFill>
                  <a:schemeClr val="bg1"/>
                </a:solidFill>
              </a:rPr>
              <a:t> due to </a:t>
            </a:r>
            <a:r>
              <a:rPr lang="en-US" sz="2000" b="1" dirty="0">
                <a:solidFill>
                  <a:srgbClr val="FF0000"/>
                </a:solidFill>
              </a:rPr>
              <a:t>optimized MAC </a:t>
            </a:r>
            <a:r>
              <a:rPr lang="en-US" sz="2000" b="1" dirty="0">
                <a:solidFill>
                  <a:schemeClr val="bg1"/>
                </a:solidFill>
              </a:rPr>
              <a:t>and </a:t>
            </a:r>
            <a:r>
              <a:rPr lang="en-US" sz="2000" b="1" dirty="0">
                <a:solidFill>
                  <a:srgbClr val="FF0000"/>
                </a:solidFill>
              </a:rPr>
              <a:t>shorter bit streams</a:t>
            </a:r>
            <a:r>
              <a:rPr lang="en-US" sz="2000" b="1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881926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0" y="365125"/>
            <a:ext cx="121920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8525924" y="319385"/>
            <a:ext cx="1038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Energy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8297324" y="402566"/>
            <a:ext cx="228600" cy="152400"/>
            <a:chOff x="876300" y="1447800"/>
            <a:chExt cx="228600" cy="15240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885825" y="1447800"/>
              <a:ext cx="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76300" y="1600200"/>
              <a:ext cx="228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7" name="图表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91455124"/>
              </p:ext>
            </p:extLst>
          </p:nvPr>
        </p:nvGraphicFramePr>
        <p:xfrm>
          <a:off x="2515815" y="903432"/>
          <a:ext cx="6912318" cy="4091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8" name="文本框 17"/>
          <p:cNvSpPr txBox="1"/>
          <p:nvPr/>
        </p:nvSpPr>
        <p:spPr>
          <a:xfrm>
            <a:off x="922790" y="-48271"/>
            <a:ext cx="169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336816" y="-4827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078157" y="-59099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661011" y="-59099"/>
            <a:ext cx="107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Results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9453071" y="-59098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sp>
        <p:nvSpPr>
          <p:cNvPr id="15" name="矩形 14"/>
          <p:cNvSpPr/>
          <p:nvPr/>
        </p:nvSpPr>
        <p:spPr>
          <a:xfrm>
            <a:off x="1245958" y="4673600"/>
            <a:ext cx="8964842" cy="14224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文本框 15"/>
          <p:cNvSpPr txBox="1"/>
          <p:nvPr/>
        </p:nvSpPr>
        <p:spPr>
          <a:xfrm>
            <a:off x="1522085" y="4724400"/>
            <a:ext cx="85363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000" b="1" dirty="0">
                <a:solidFill>
                  <a:schemeClr val="bg1"/>
                </a:solidFill>
              </a:rPr>
              <a:t>Normalized to APE.</a:t>
            </a:r>
          </a:p>
          <a:p>
            <a:pPr marL="342900" indent="-342900">
              <a:buAutoNum type="arabicParenBoth"/>
            </a:pPr>
            <a:r>
              <a:rPr lang="en-US" sz="2000" b="1" dirty="0">
                <a:solidFill>
                  <a:schemeClr val="bg1"/>
                </a:solidFill>
              </a:rPr>
              <a:t>SCA-1 consumes 94.4% less energy than SC-CNN by using DRAM read based SC conversion. </a:t>
            </a:r>
          </a:p>
          <a:p>
            <a:pPr marL="342900" indent="-342900">
              <a:buAutoNum type="arabicParenBoth"/>
            </a:pPr>
            <a:r>
              <a:rPr lang="en-US" sz="2000" b="1" dirty="0">
                <a:solidFill>
                  <a:schemeClr val="bg1"/>
                </a:solidFill>
              </a:rPr>
              <a:t>SCA-2 further reduces 98.6% energy compared to AEP.</a:t>
            </a:r>
          </a:p>
        </p:txBody>
      </p:sp>
    </p:spTree>
    <p:extLst>
      <p:ext uri="{BB962C8B-B14F-4D97-AF65-F5344CB8AC3E}">
        <p14:creationId xmlns:p14="http://schemas.microsoft.com/office/powerpoint/2010/main" val="30981827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sp>
        <p:nvSpPr>
          <p:cNvPr id="9" name="矩形 8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 9"/>
          <p:cNvSpPr/>
          <p:nvPr/>
        </p:nvSpPr>
        <p:spPr>
          <a:xfrm>
            <a:off x="0" y="365125"/>
            <a:ext cx="121920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14"/>
          <p:cNvSpPr txBox="1"/>
          <p:nvPr/>
        </p:nvSpPr>
        <p:spPr>
          <a:xfrm>
            <a:off x="922790" y="-48271"/>
            <a:ext cx="169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336816" y="-4827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078157" y="-59099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661011" y="-59099"/>
            <a:ext cx="107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9453071" y="-59098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Conclusion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4BFD9AE-A469-3A4A-8A27-098990FD7BF7}"/>
              </a:ext>
            </a:extLst>
          </p:cNvPr>
          <p:cNvGrpSpPr/>
          <p:nvPr/>
        </p:nvGrpSpPr>
        <p:grpSpPr>
          <a:xfrm>
            <a:off x="123160" y="798005"/>
            <a:ext cx="8651626" cy="1203774"/>
            <a:chOff x="123160" y="798005"/>
            <a:chExt cx="8651626" cy="1203774"/>
          </a:xfrm>
        </p:grpSpPr>
        <p:sp>
          <p:nvSpPr>
            <p:cNvPr id="11" name="文本框 10"/>
            <p:cNvSpPr txBox="1"/>
            <p:nvPr/>
          </p:nvSpPr>
          <p:spPr>
            <a:xfrm>
              <a:off x="123160" y="798005"/>
              <a:ext cx="16055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Motivation</a:t>
              </a: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780353" y="1601669"/>
              <a:ext cx="79944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3333FF"/>
                  </a:solidFill>
                </a:rPr>
                <a:t>Mobile devices have a requirement for protection and fast computation.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38A48FD-4903-414A-96AE-97E1C00CBB96}"/>
              </a:ext>
            </a:extLst>
          </p:cNvPr>
          <p:cNvGrpSpPr/>
          <p:nvPr/>
        </p:nvGrpSpPr>
        <p:grpSpPr>
          <a:xfrm>
            <a:off x="123160" y="2209800"/>
            <a:ext cx="7782413" cy="1549063"/>
            <a:chOff x="123160" y="2209800"/>
            <a:chExt cx="7782413" cy="1549063"/>
          </a:xfrm>
        </p:grpSpPr>
        <p:sp>
          <p:nvSpPr>
            <p:cNvPr id="12" name="文本框 11"/>
            <p:cNvSpPr txBox="1"/>
            <p:nvPr/>
          </p:nvSpPr>
          <p:spPr>
            <a:xfrm>
              <a:off x="123160" y="2209800"/>
              <a:ext cx="124906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Solution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80353" y="2743200"/>
              <a:ext cx="712522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3333FF"/>
                  </a:solidFill>
                </a:rPr>
                <a:t>Use SC for fast computation.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3333FF"/>
                  </a:solidFill>
                </a:rPr>
                <a:t>Use precision loss during SC conversion as hardware fingerprint.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3333FF"/>
                  </a:solidFill>
                </a:rPr>
                <a:t>Also support on device training.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1079315-867B-314C-8ECA-9242505690C9}"/>
              </a:ext>
            </a:extLst>
          </p:cNvPr>
          <p:cNvGrpSpPr/>
          <p:nvPr/>
        </p:nvGrpSpPr>
        <p:grpSpPr>
          <a:xfrm>
            <a:off x="228600" y="4038600"/>
            <a:ext cx="11125201" cy="1521971"/>
            <a:chOff x="228600" y="4038600"/>
            <a:chExt cx="11125201" cy="1521971"/>
          </a:xfrm>
        </p:grpSpPr>
        <p:sp>
          <p:nvSpPr>
            <p:cNvPr id="13" name="文本框 12"/>
            <p:cNvSpPr txBox="1"/>
            <p:nvPr/>
          </p:nvSpPr>
          <p:spPr>
            <a:xfrm>
              <a:off x="228600" y="4038600"/>
              <a:ext cx="110350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Results</a:t>
              </a: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52645" y="4544908"/>
              <a:ext cx="10601156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3333FF"/>
                  </a:solidFill>
                </a:rPr>
                <a:t>Prevents model to run (both training and inference) on unauthorized device.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3333FF"/>
                  </a:solidFill>
                </a:rPr>
                <a:t>Achieves 34.2X speedup.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>
                  <a:solidFill>
                    <a:srgbClr val="3333FF"/>
                  </a:solidFill>
                </a:rPr>
                <a:t>Saves 98.6% </a:t>
              </a:r>
              <a:r>
                <a:rPr lang="en-US" sz="2000" dirty="0">
                  <a:solidFill>
                    <a:srgbClr val="3333FF"/>
                  </a:solidFill>
                </a:rPr>
                <a:t>energy.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5525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447800" y="1752600"/>
            <a:ext cx="9144000" cy="2387600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sz="4900" dirty="0"/>
              <a:t>Thanks for watching</a:t>
            </a:r>
            <a:br>
              <a:rPr lang="en-US" sz="4900" dirty="0"/>
            </a:br>
            <a:br>
              <a:rPr lang="en-US" dirty="0"/>
            </a:br>
            <a:r>
              <a:rPr lang="en-US" dirty="0"/>
              <a:t>Questions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BF12D2-B60C-4EDC-997E-0984AA3471C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54422" y="304800"/>
            <a:ext cx="10515600" cy="1325563"/>
          </a:xfrm>
        </p:spPr>
        <p:txBody>
          <a:bodyPr/>
          <a:lstStyle/>
          <a:p>
            <a:r>
              <a:rPr lang="en-US" dirty="0"/>
              <a:t>About ME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9220200" y="1219200"/>
            <a:ext cx="2438400" cy="2286000"/>
            <a:chOff x="3200400" y="2262233"/>
            <a:chExt cx="2438400" cy="2286000"/>
          </a:xfrm>
        </p:grpSpPr>
        <p:pic>
          <p:nvPicPr>
            <p:cNvPr id="4098" name="Picture 2" descr="http://people.cs.pitt.edu/~leizhao/images/leizhao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1828" y="2649174"/>
              <a:ext cx="1575544" cy="15121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同心圆 3"/>
            <p:cNvSpPr/>
            <p:nvPr/>
          </p:nvSpPr>
          <p:spPr>
            <a:xfrm>
              <a:off x="3200400" y="2262233"/>
              <a:ext cx="2438400" cy="2286000"/>
            </a:xfrm>
            <a:prstGeom prst="donut">
              <a:avLst>
                <a:gd name="adj" fmla="val 1863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838200" y="1726275"/>
            <a:ext cx="2808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My name is Lei Zhao.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646982" y="1737274"/>
            <a:ext cx="5859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PhD candidate in the University of Pittsburgh.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850777" y="2814246"/>
            <a:ext cx="66623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Research areas: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Computer architecture.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Domain specific accelerator design.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Secure and privacy-preserving machine learning. </a:t>
            </a:r>
          </a:p>
        </p:txBody>
      </p:sp>
    </p:spTree>
    <p:extLst>
      <p:ext uri="{BB962C8B-B14F-4D97-AF65-F5344CB8AC3E}">
        <p14:creationId xmlns:p14="http://schemas.microsoft.com/office/powerpoint/2010/main" val="3833713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66700" y="205007"/>
            <a:ext cx="11658600" cy="1325563"/>
          </a:xfrm>
        </p:spPr>
        <p:txBody>
          <a:bodyPr/>
          <a:lstStyle/>
          <a:p>
            <a:r>
              <a:rPr lang="en-US" dirty="0"/>
              <a:t>Neural Networks are widely used in mobile devices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535" y="3892805"/>
            <a:ext cx="1372131" cy="1546766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6710292" y="2075321"/>
            <a:ext cx="2285101" cy="1841855"/>
            <a:chOff x="6710292" y="2075321"/>
            <a:chExt cx="2285101" cy="1841855"/>
          </a:xfrm>
        </p:grpSpPr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9816" y="2584530"/>
              <a:ext cx="914400" cy="914400"/>
            </a:xfrm>
            <a:prstGeom prst="rect">
              <a:avLst/>
            </a:prstGeom>
          </p:spPr>
        </p:pic>
        <p:sp>
          <p:nvSpPr>
            <p:cNvPr id="33" name="文本框 32"/>
            <p:cNvSpPr txBox="1"/>
            <p:nvPr/>
          </p:nvSpPr>
          <p:spPr>
            <a:xfrm>
              <a:off x="7797629" y="2075321"/>
              <a:ext cx="11977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Navigation</a:t>
              </a:r>
            </a:p>
          </p:txBody>
        </p:sp>
        <p:sp>
          <p:nvSpPr>
            <p:cNvPr id="29" name="右箭头 28"/>
            <p:cNvSpPr/>
            <p:nvPr/>
          </p:nvSpPr>
          <p:spPr>
            <a:xfrm rot="19995022">
              <a:off x="6710292" y="3514676"/>
              <a:ext cx="936217" cy="4025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759120" y="4448831"/>
            <a:ext cx="2598496" cy="1549578"/>
            <a:chOff x="6759120" y="4448831"/>
            <a:chExt cx="2598496" cy="1549578"/>
          </a:xfrm>
        </p:grpSpPr>
        <p:pic>
          <p:nvPicPr>
            <p:cNvPr id="5124" name="Picture 4" descr="https://news.filehippo.com/wp-content/uploads/2015/01/www.lanacion.com_.ar_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9816" y="5033209"/>
              <a:ext cx="1447800" cy="965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文本框 33"/>
            <p:cNvSpPr txBox="1"/>
            <p:nvPr/>
          </p:nvSpPr>
          <p:spPr>
            <a:xfrm>
              <a:off x="8034834" y="4448831"/>
              <a:ext cx="12150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Translation</a:t>
              </a:r>
            </a:p>
          </p:txBody>
        </p:sp>
        <p:sp>
          <p:nvSpPr>
            <p:cNvPr id="38" name="右箭头 37"/>
            <p:cNvSpPr/>
            <p:nvPr/>
          </p:nvSpPr>
          <p:spPr>
            <a:xfrm rot="1877907">
              <a:off x="6759120" y="4899415"/>
              <a:ext cx="936217" cy="4025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3083536" y="4339681"/>
            <a:ext cx="2241667" cy="1828207"/>
            <a:chOff x="3083536" y="4339681"/>
            <a:chExt cx="2241667" cy="1828207"/>
          </a:xfrm>
        </p:grpSpPr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2749" y="4802976"/>
              <a:ext cx="1210608" cy="1364912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3083536" y="4339681"/>
              <a:ext cx="1258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Health care</a:t>
              </a:r>
            </a:p>
          </p:txBody>
        </p:sp>
        <p:sp>
          <p:nvSpPr>
            <p:cNvPr id="40" name="右箭头 39"/>
            <p:cNvSpPr/>
            <p:nvPr/>
          </p:nvSpPr>
          <p:spPr>
            <a:xfrm rot="19722093" flipH="1">
              <a:off x="4388986" y="4927813"/>
              <a:ext cx="936217" cy="4025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789093" y="2032863"/>
            <a:ext cx="2542007" cy="1841929"/>
            <a:chOff x="2789093" y="2032863"/>
            <a:chExt cx="2542007" cy="184192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026386" y="2444653"/>
              <a:ext cx="1143000" cy="1194155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/>
          </p:nvSpPr>
          <p:spPr>
            <a:xfrm>
              <a:off x="2789093" y="2032863"/>
              <a:ext cx="1829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Facial recognition</a:t>
              </a:r>
            </a:p>
          </p:txBody>
        </p:sp>
        <p:sp>
          <p:nvSpPr>
            <p:cNvPr id="41" name="右箭头 40"/>
            <p:cNvSpPr/>
            <p:nvPr/>
          </p:nvSpPr>
          <p:spPr>
            <a:xfrm rot="1604978" flipH="1">
              <a:off x="4394883" y="3472292"/>
              <a:ext cx="936217" cy="4025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5034016" y="1525787"/>
            <a:ext cx="1983107" cy="2113020"/>
            <a:chOff x="5034016" y="1525787"/>
            <a:chExt cx="1983107" cy="2113020"/>
          </a:xfrm>
        </p:grpSpPr>
        <p:pic>
          <p:nvPicPr>
            <p:cNvPr id="5126" name="Picture 6" descr="https://img.business.com/rc/816x500/aHR0cHM6Ly93d3cuYnVzaW5lc3MuY29tL2ltYWdlcy9jb250ZW50LzVjYS8zY2I1YTVhMjE1ZThhNDU4YjRiZDAvMC04MDAt?_ga=2.258079689.2115081971.1592451963-625328715.159245196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5701" y="2001087"/>
              <a:ext cx="1447800" cy="88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文本框 31"/>
            <p:cNvSpPr txBox="1"/>
            <p:nvPr/>
          </p:nvSpPr>
          <p:spPr>
            <a:xfrm>
              <a:off x="5034016" y="1525787"/>
              <a:ext cx="19831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Speech recognition</a:t>
              </a:r>
            </a:p>
          </p:txBody>
        </p:sp>
        <p:sp>
          <p:nvSpPr>
            <p:cNvPr id="42" name="右箭头 41"/>
            <p:cNvSpPr/>
            <p:nvPr/>
          </p:nvSpPr>
          <p:spPr>
            <a:xfrm rot="5400000" flipH="1">
              <a:off x="5712283" y="3124270"/>
              <a:ext cx="626575" cy="4025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5791571" y="5339625"/>
            <a:ext cx="550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…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62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Models need to be protected</a:t>
            </a: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1477415" y="1690688"/>
            <a:ext cx="2895600" cy="1772170"/>
            <a:chOff x="1477415" y="1690688"/>
            <a:chExt cx="2895600" cy="177217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1477415" y="1690688"/>
              <a:ext cx="2895600" cy="177217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11869">
              <a:off x="2112724" y="1895078"/>
              <a:ext cx="1349749" cy="1253339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4648200" y="1726947"/>
            <a:ext cx="2885830" cy="1894082"/>
            <a:chOff x="4648200" y="1726947"/>
            <a:chExt cx="2885830" cy="1894082"/>
          </a:xfrm>
        </p:grpSpPr>
        <p:grpSp>
          <p:nvGrpSpPr>
            <p:cNvPr id="5" name="组合 4"/>
            <p:cNvGrpSpPr/>
            <p:nvPr/>
          </p:nvGrpSpPr>
          <p:grpSpPr>
            <a:xfrm>
              <a:off x="5715000" y="1726947"/>
              <a:ext cx="1819030" cy="1894082"/>
              <a:chOff x="5715000" y="1726947"/>
              <a:chExt cx="1819030" cy="1894082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15000" y="1726947"/>
                <a:ext cx="1493905" cy="1589600"/>
              </a:xfrm>
              <a:prstGeom prst="rect">
                <a:avLst/>
              </a:prstGeom>
            </p:spPr>
          </p:pic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30834">
                <a:off x="5738255" y="1825253"/>
                <a:ext cx="1783440" cy="1808111"/>
              </a:xfrm>
              <a:prstGeom prst="rect">
                <a:avLst/>
              </a:prstGeom>
            </p:spPr>
          </p:pic>
        </p:grpSp>
        <p:sp>
          <p:nvSpPr>
            <p:cNvPr id="10" name="右箭头 9"/>
            <p:cNvSpPr/>
            <p:nvPr/>
          </p:nvSpPr>
          <p:spPr>
            <a:xfrm>
              <a:off x="4648200" y="2286000"/>
              <a:ext cx="914400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10" name="组合 4109"/>
          <p:cNvGrpSpPr/>
          <p:nvPr/>
        </p:nvGrpSpPr>
        <p:grpSpPr>
          <a:xfrm>
            <a:off x="6056893" y="2237750"/>
            <a:ext cx="1146162" cy="925369"/>
            <a:chOff x="2283412" y="4205394"/>
            <a:chExt cx="1146162" cy="925369"/>
          </a:xfrm>
        </p:grpSpPr>
        <p:sp>
          <p:nvSpPr>
            <p:cNvPr id="11" name="椭圆 10"/>
            <p:cNvSpPr/>
            <p:nvPr/>
          </p:nvSpPr>
          <p:spPr>
            <a:xfrm>
              <a:off x="2283412" y="4353447"/>
              <a:ext cx="229750" cy="240484"/>
            </a:xfrm>
            <a:prstGeom prst="ellipse">
              <a:avLst/>
            </a:prstGeom>
            <a:solidFill>
              <a:srgbClr val="3333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椭圆 13"/>
            <p:cNvSpPr/>
            <p:nvPr/>
          </p:nvSpPr>
          <p:spPr>
            <a:xfrm>
              <a:off x="2283412" y="4716360"/>
              <a:ext cx="229750" cy="240484"/>
            </a:xfrm>
            <a:prstGeom prst="ellipse">
              <a:avLst/>
            </a:prstGeom>
            <a:solidFill>
              <a:srgbClr val="3333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椭圆 14"/>
            <p:cNvSpPr/>
            <p:nvPr/>
          </p:nvSpPr>
          <p:spPr>
            <a:xfrm>
              <a:off x="2742912" y="4205394"/>
              <a:ext cx="229750" cy="240484"/>
            </a:xfrm>
            <a:prstGeom prst="ellipse">
              <a:avLst/>
            </a:prstGeom>
            <a:solidFill>
              <a:srgbClr val="3333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椭圆 15"/>
            <p:cNvSpPr/>
            <p:nvPr/>
          </p:nvSpPr>
          <p:spPr>
            <a:xfrm>
              <a:off x="2742912" y="4558128"/>
              <a:ext cx="229750" cy="240484"/>
            </a:xfrm>
            <a:prstGeom prst="ellipse">
              <a:avLst/>
            </a:prstGeom>
            <a:solidFill>
              <a:srgbClr val="3333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椭圆 16"/>
            <p:cNvSpPr/>
            <p:nvPr/>
          </p:nvSpPr>
          <p:spPr>
            <a:xfrm>
              <a:off x="2741618" y="4890279"/>
              <a:ext cx="229750" cy="240484"/>
            </a:xfrm>
            <a:prstGeom prst="ellipse">
              <a:avLst/>
            </a:prstGeom>
            <a:solidFill>
              <a:srgbClr val="3333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椭圆 17"/>
            <p:cNvSpPr/>
            <p:nvPr/>
          </p:nvSpPr>
          <p:spPr>
            <a:xfrm>
              <a:off x="3199824" y="4353447"/>
              <a:ext cx="229750" cy="240484"/>
            </a:xfrm>
            <a:prstGeom prst="ellipse">
              <a:avLst/>
            </a:prstGeom>
            <a:solidFill>
              <a:srgbClr val="3333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椭圆 18"/>
            <p:cNvSpPr/>
            <p:nvPr/>
          </p:nvSpPr>
          <p:spPr>
            <a:xfrm>
              <a:off x="3199824" y="4722582"/>
              <a:ext cx="229750" cy="240484"/>
            </a:xfrm>
            <a:prstGeom prst="ellipse">
              <a:avLst/>
            </a:prstGeom>
            <a:solidFill>
              <a:srgbClr val="3333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直接连接符 19"/>
            <p:cNvCxnSpPr>
              <a:stCxn id="11" idx="6"/>
              <a:endCxn id="15" idx="2"/>
            </p:cNvCxnSpPr>
            <p:nvPr/>
          </p:nvCxnSpPr>
          <p:spPr>
            <a:xfrm flipV="1">
              <a:off x="2513162" y="4325636"/>
              <a:ext cx="229750" cy="1480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>
              <a:stCxn id="11" idx="6"/>
              <a:endCxn id="16" idx="2"/>
            </p:cNvCxnSpPr>
            <p:nvPr/>
          </p:nvCxnSpPr>
          <p:spPr>
            <a:xfrm>
              <a:off x="2513162" y="4473689"/>
              <a:ext cx="229750" cy="2046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/>
            <p:cNvCxnSpPr>
              <a:stCxn id="11" idx="6"/>
              <a:endCxn id="17" idx="2"/>
            </p:cNvCxnSpPr>
            <p:nvPr/>
          </p:nvCxnSpPr>
          <p:spPr>
            <a:xfrm>
              <a:off x="2513162" y="4473689"/>
              <a:ext cx="228456" cy="5368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>
              <a:stCxn id="14" idx="6"/>
              <a:endCxn id="15" idx="2"/>
            </p:cNvCxnSpPr>
            <p:nvPr/>
          </p:nvCxnSpPr>
          <p:spPr>
            <a:xfrm flipV="1">
              <a:off x="2513162" y="4325636"/>
              <a:ext cx="229750" cy="510966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>
              <a:stCxn id="14" idx="6"/>
              <a:endCxn id="16" idx="2"/>
            </p:cNvCxnSpPr>
            <p:nvPr/>
          </p:nvCxnSpPr>
          <p:spPr>
            <a:xfrm flipV="1">
              <a:off x="2513162" y="4678370"/>
              <a:ext cx="229750" cy="1582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连接符 29"/>
            <p:cNvCxnSpPr>
              <a:stCxn id="14" idx="6"/>
              <a:endCxn id="17" idx="2"/>
            </p:cNvCxnSpPr>
            <p:nvPr/>
          </p:nvCxnSpPr>
          <p:spPr>
            <a:xfrm>
              <a:off x="2513162" y="4836602"/>
              <a:ext cx="228456" cy="17391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接连接符 31"/>
            <p:cNvCxnSpPr>
              <a:stCxn id="15" idx="6"/>
              <a:endCxn id="18" idx="2"/>
            </p:cNvCxnSpPr>
            <p:nvPr/>
          </p:nvCxnSpPr>
          <p:spPr>
            <a:xfrm>
              <a:off x="2972662" y="4325636"/>
              <a:ext cx="227162" cy="14805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>
              <a:stCxn id="15" idx="6"/>
              <a:endCxn id="19" idx="2"/>
            </p:cNvCxnSpPr>
            <p:nvPr/>
          </p:nvCxnSpPr>
          <p:spPr>
            <a:xfrm>
              <a:off x="2972662" y="4325636"/>
              <a:ext cx="227162" cy="51718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>
              <a:stCxn id="16" idx="6"/>
              <a:endCxn id="18" idx="2"/>
            </p:cNvCxnSpPr>
            <p:nvPr/>
          </p:nvCxnSpPr>
          <p:spPr>
            <a:xfrm flipV="1">
              <a:off x="2972662" y="4473689"/>
              <a:ext cx="227162" cy="20468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>
              <a:stCxn id="16" idx="6"/>
              <a:endCxn id="19" idx="2"/>
            </p:cNvCxnSpPr>
            <p:nvPr/>
          </p:nvCxnSpPr>
          <p:spPr>
            <a:xfrm>
              <a:off x="2972662" y="4678370"/>
              <a:ext cx="227162" cy="1644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>
              <a:stCxn id="17" idx="6"/>
              <a:endCxn id="18" idx="2"/>
            </p:cNvCxnSpPr>
            <p:nvPr/>
          </p:nvCxnSpPr>
          <p:spPr>
            <a:xfrm flipV="1">
              <a:off x="2971368" y="4473689"/>
              <a:ext cx="228456" cy="536832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>
              <a:stCxn id="17" idx="6"/>
              <a:endCxn id="19" idx="2"/>
            </p:cNvCxnSpPr>
            <p:nvPr/>
          </p:nvCxnSpPr>
          <p:spPr>
            <a:xfrm flipV="1">
              <a:off x="2971368" y="4842824"/>
              <a:ext cx="228456" cy="16769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11" name="文本框 4110"/>
          <p:cNvSpPr txBox="1"/>
          <p:nvPr/>
        </p:nvSpPr>
        <p:spPr>
          <a:xfrm>
            <a:off x="7821427" y="3220940"/>
            <a:ext cx="1880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Extract the model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5463922" y="3378634"/>
            <a:ext cx="3961974" cy="2489193"/>
            <a:chOff x="5463922" y="3378634"/>
            <a:chExt cx="3961974" cy="2489193"/>
          </a:xfrm>
        </p:grpSpPr>
        <p:pic>
          <p:nvPicPr>
            <p:cNvPr id="4098" name="Picture 2" descr="Image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3922" y="4293034"/>
              <a:ext cx="2332105" cy="15747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右箭头 11"/>
            <p:cNvSpPr/>
            <p:nvPr/>
          </p:nvSpPr>
          <p:spPr>
            <a:xfrm rot="5400000">
              <a:off x="6004752" y="3645334"/>
              <a:ext cx="914400" cy="381000"/>
            </a:xfrm>
            <a:prstGeom prst="rightArrow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7862112" y="4730622"/>
              <a:ext cx="15637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Retrain with custom data on device</a:t>
              </a:r>
            </a:p>
          </p:txBody>
        </p:sp>
      </p:grpSp>
      <p:sp>
        <p:nvSpPr>
          <p:cNvPr id="27" name="右箭头 26"/>
          <p:cNvSpPr/>
          <p:nvPr/>
        </p:nvSpPr>
        <p:spPr>
          <a:xfrm>
            <a:off x="7316492" y="2286000"/>
            <a:ext cx="822220" cy="391229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96" name="组合 4095"/>
          <p:cNvGrpSpPr/>
          <p:nvPr/>
        </p:nvGrpSpPr>
        <p:grpSpPr>
          <a:xfrm>
            <a:off x="7043874" y="1311584"/>
            <a:ext cx="1332544" cy="1474646"/>
            <a:chOff x="7043874" y="1311584"/>
            <a:chExt cx="1332544" cy="1474646"/>
          </a:xfrm>
        </p:grpSpPr>
        <p:grpSp>
          <p:nvGrpSpPr>
            <p:cNvPr id="29" name="组合 28"/>
            <p:cNvGrpSpPr/>
            <p:nvPr/>
          </p:nvGrpSpPr>
          <p:grpSpPr>
            <a:xfrm>
              <a:off x="7043874" y="1311584"/>
              <a:ext cx="1332544" cy="934087"/>
              <a:chOff x="2407004" y="4992232"/>
              <a:chExt cx="1332544" cy="934087"/>
            </a:xfrm>
          </p:grpSpPr>
          <p:sp>
            <p:nvSpPr>
              <p:cNvPr id="23" name="文本框 22"/>
              <p:cNvSpPr txBox="1"/>
              <p:nvPr/>
            </p:nvSpPr>
            <p:spPr>
              <a:xfrm>
                <a:off x="2407004" y="4992232"/>
                <a:ext cx="13325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3333FF"/>
                    </a:solidFill>
                  </a:rPr>
                  <a:t>Encryption</a:t>
                </a:r>
                <a:endParaRPr lang="en-US" b="1" dirty="0">
                  <a:solidFill>
                    <a:srgbClr val="3333FF"/>
                  </a:solidFill>
                </a:endParaRPr>
              </a:p>
            </p:txBody>
          </p:sp>
          <p:pic>
            <p:nvPicPr>
              <p:cNvPr id="25" name="图片 24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3924" y="5342526"/>
                <a:ext cx="583793" cy="583793"/>
              </a:xfrm>
              <a:prstGeom prst="rect">
                <a:avLst/>
              </a:prstGeom>
            </p:spPr>
          </p:pic>
        </p:grpSp>
        <p:grpSp>
          <p:nvGrpSpPr>
            <p:cNvPr id="61" name="组合 60"/>
            <p:cNvGrpSpPr/>
            <p:nvPr/>
          </p:nvGrpSpPr>
          <p:grpSpPr>
            <a:xfrm rot="18837030">
              <a:off x="7383007" y="2131952"/>
              <a:ext cx="654278" cy="654278"/>
              <a:chOff x="434861" y="4914228"/>
              <a:chExt cx="654278" cy="654278"/>
            </a:xfrm>
          </p:grpSpPr>
          <p:sp>
            <p:nvSpPr>
              <p:cNvPr id="60" name="矩形 59"/>
              <p:cNvSpPr/>
              <p:nvPr/>
            </p:nvSpPr>
            <p:spPr>
              <a:xfrm>
                <a:off x="723900" y="4914228"/>
                <a:ext cx="76200" cy="65427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矩形 71"/>
              <p:cNvSpPr/>
              <p:nvPr/>
            </p:nvSpPr>
            <p:spPr>
              <a:xfrm rot="16200000">
                <a:off x="723900" y="4914228"/>
                <a:ext cx="76200" cy="65427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099" name="组合 4098"/>
          <p:cNvGrpSpPr/>
          <p:nvPr/>
        </p:nvGrpSpPr>
        <p:grpSpPr>
          <a:xfrm>
            <a:off x="2145403" y="4107046"/>
            <a:ext cx="3076246" cy="2028120"/>
            <a:chOff x="2145403" y="4107046"/>
            <a:chExt cx="3076246" cy="2028120"/>
          </a:xfrm>
        </p:grpSpPr>
        <p:sp>
          <p:nvSpPr>
            <p:cNvPr id="31" name="圆角矩形 30"/>
            <p:cNvSpPr/>
            <p:nvPr/>
          </p:nvSpPr>
          <p:spPr>
            <a:xfrm>
              <a:off x="2877920" y="4107046"/>
              <a:ext cx="1666190" cy="86129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圆角矩形 61"/>
            <p:cNvSpPr/>
            <p:nvPr/>
          </p:nvSpPr>
          <p:spPr>
            <a:xfrm>
              <a:off x="3182720" y="4180817"/>
              <a:ext cx="1056590" cy="36049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CPU</a:t>
              </a:r>
            </a:p>
          </p:txBody>
        </p:sp>
        <p:sp>
          <p:nvSpPr>
            <p:cNvPr id="63" name="圆角矩形 62"/>
            <p:cNvSpPr/>
            <p:nvPr/>
          </p:nvSpPr>
          <p:spPr>
            <a:xfrm>
              <a:off x="3182720" y="4570857"/>
              <a:ext cx="1056590" cy="360495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Memory</a:t>
              </a:r>
            </a:p>
          </p:txBody>
        </p:sp>
        <p:sp>
          <p:nvSpPr>
            <p:cNvPr id="64" name="圆角矩形 63"/>
            <p:cNvSpPr/>
            <p:nvPr/>
          </p:nvSpPr>
          <p:spPr>
            <a:xfrm>
              <a:off x="2943910" y="5585630"/>
              <a:ext cx="1524000" cy="549536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Storage</a:t>
              </a:r>
            </a:p>
          </p:txBody>
        </p:sp>
        <p:cxnSp>
          <p:nvCxnSpPr>
            <p:cNvPr id="59" name="直接箭头连接符 58"/>
            <p:cNvCxnSpPr/>
            <p:nvPr/>
          </p:nvCxnSpPr>
          <p:spPr>
            <a:xfrm flipV="1">
              <a:off x="3373220" y="5059694"/>
              <a:ext cx="0" cy="4572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箭头连接符 66"/>
            <p:cNvCxnSpPr/>
            <p:nvPr/>
          </p:nvCxnSpPr>
          <p:spPr>
            <a:xfrm>
              <a:off x="4040325" y="5059694"/>
              <a:ext cx="0" cy="4572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97" name="文本框 4096"/>
            <p:cNvSpPr txBox="1"/>
            <p:nvPr/>
          </p:nvSpPr>
          <p:spPr>
            <a:xfrm>
              <a:off x="2145403" y="5060745"/>
              <a:ext cx="1220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333FF"/>
                  </a:solidFill>
                </a:rPr>
                <a:t>Decryption</a:t>
              </a: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4025359" y="5059481"/>
              <a:ext cx="11962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3333FF"/>
                  </a:solidFill>
                </a:rPr>
                <a:t>Encryption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375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5.55112E-17 L 0.175 -0.0324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1" grpId="0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>
          <a:xfrm>
            <a:off x="4081282" y="6183886"/>
            <a:ext cx="4114800" cy="365125"/>
          </a:xfrm>
        </p:spPr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0" y="365125"/>
            <a:ext cx="121920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1905000" y="319385"/>
            <a:ext cx="1559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Motivation</a:t>
            </a:r>
          </a:p>
        </p:txBody>
      </p:sp>
      <p:sp>
        <p:nvSpPr>
          <p:cNvPr id="273" name="文本框 272"/>
          <p:cNvSpPr txBox="1"/>
          <p:nvPr/>
        </p:nvSpPr>
        <p:spPr>
          <a:xfrm>
            <a:off x="922790" y="-48271"/>
            <a:ext cx="169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</a:t>
            </a:r>
          </a:p>
        </p:txBody>
      </p:sp>
      <p:sp>
        <p:nvSpPr>
          <p:cNvPr id="275" name="文本框 274"/>
          <p:cNvSpPr txBox="1"/>
          <p:nvPr/>
        </p:nvSpPr>
        <p:spPr>
          <a:xfrm>
            <a:off x="3336816" y="-4827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</a:t>
            </a:r>
          </a:p>
        </p:txBody>
      </p:sp>
      <p:sp>
        <p:nvSpPr>
          <p:cNvPr id="279" name="文本框 278"/>
          <p:cNvSpPr txBox="1"/>
          <p:nvPr/>
        </p:nvSpPr>
        <p:spPr>
          <a:xfrm>
            <a:off x="5078157" y="-59099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281" name="文本框 280"/>
          <p:cNvSpPr txBox="1"/>
          <p:nvPr/>
        </p:nvSpPr>
        <p:spPr>
          <a:xfrm>
            <a:off x="7661011" y="-59099"/>
            <a:ext cx="107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282" name="文本框 281"/>
          <p:cNvSpPr txBox="1"/>
          <p:nvPr/>
        </p:nvSpPr>
        <p:spPr>
          <a:xfrm>
            <a:off x="9453071" y="-59098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295594" y="930751"/>
            <a:ext cx="71152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stochastic computing for cheaper computation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Use SC precision loss as hardware fingerprint for protection</a:t>
            </a:r>
          </a:p>
        </p:txBody>
      </p:sp>
      <p:grpSp>
        <p:nvGrpSpPr>
          <p:cNvPr id="30" name="组合 29"/>
          <p:cNvGrpSpPr/>
          <p:nvPr/>
        </p:nvGrpSpPr>
        <p:grpSpPr>
          <a:xfrm>
            <a:off x="233532" y="2766604"/>
            <a:ext cx="3830857" cy="2885999"/>
            <a:chOff x="233532" y="2766604"/>
            <a:chExt cx="3830857" cy="2885999"/>
          </a:xfrm>
        </p:grpSpPr>
        <p:sp>
          <p:nvSpPr>
            <p:cNvPr id="14" name="文本框 13"/>
            <p:cNvSpPr txBox="1"/>
            <p:nvPr/>
          </p:nvSpPr>
          <p:spPr>
            <a:xfrm>
              <a:off x="1647767" y="4735414"/>
              <a:ext cx="5741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err="1"/>
                <a:t>W</a:t>
              </a:r>
              <a:r>
                <a:rPr lang="en-US" sz="2400" b="1" baseline="-25000" dirty="0" err="1"/>
                <a:t>b</a:t>
              </a:r>
              <a:endParaRPr lang="en-US" sz="2400" b="1" baseline="-25000" dirty="0"/>
            </a:p>
          </p:txBody>
        </p:sp>
        <p:sp>
          <p:nvSpPr>
            <p:cNvPr id="11" name="圆角矩形 10"/>
            <p:cNvSpPr/>
            <p:nvPr/>
          </p:nvSpPr>
          <p:spPr>
            <a:xfrm>
              <a:off x="619898" y="3466339"/>
              <a:ext cx="2629935" cy="1295400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595316" y="2766604"/>
              <a:ext cx="28253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Weights are stored in binary</a:t>
              </a:r>
            </a:p>
            <a:p>
              <a:pPr algn="ctr"/>
              <a:r>
                <a:rPr lang="en-US" dirty="0"/>
                <a:t>format off-chip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753962" y="3606207"/>
              <a:ext cx="233269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0.12,  0.44   …,  -0.5</a:t>
              </a:r>
            </a:p>
            <a:p>
              <a:r>
                <a:rPr lang="en-US" sz="2000" dirty="0"/>
                <a:t>  …        …      …    …</a:t>
              </a:r>
            </a:p>
            <a:p>
              <a:r>
                <a:rPr lang="en-US" sz="2000" dirty="0"/>
                <a:t>0.55,  -0.44  …,  1.34 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233532" y="5283271"/>
              <a:ext cx="38308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Low accuracy if used in CNN prediction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3592893" y="2755798"/>
            <a:ext cx="4394957" cy="2896805"/>
            <a:chOff x="3592893" y="2755798"/>
            <a:chExt cx="4394957" cy="2896805"/>
          </a:xfrm>
        </p:grpSpPr>
        <p:grpSp>
          <p:nvGrpSpPr>
            <p:cNvPr id="26" name="组合 25"/>
            <p:cNvGrpSpPr/>
            <p:nvPr/>
          </p:nvGrpSpPr>
          <p:grpSpPr>
            <a:xfrm>
              <a:off x="4735293" y="2755798"/>
              <a:ext cx="3252557" cy="2896805"/>
              <a:chOff x="4735293" y="2755798"/>
              <a:chExt cx="3252557" cy="2896805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4944093" y="3466339"/>
                <a:ext cx="2629935" cy="1295400"/>
              </a:xfrm>
              <a:prstGeom prst="roundRect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5048877" y="2755798"/>
                <a:ext cx="246195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Weights are stored in SC</a:t>
                </a:r>
              </a:p>
              <a:p>
                <a:pPr algn="ctr"/>
                <a:r>
                  <a:rPr lang="en-US" dirty="0"/>
                  <a:t>format on-chip</a:t>
                </a:r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5078157" y="3606207"/>
                <a:ext cx="2332690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0.11,  0.47   …,  -0.48</a:t>
                </a:r>
              </a:p>
              <a:p>
                <a:r>
                  <a:rPr lang="en-US" sz="2000" dirty="0"/>
                  <a:t>  …        …      …    …</a:t>
                </a:r>
              </a:p>
              <a:p>
                <a:r>
                  <a:rPr lang="en-US" sz="2000" dirty="0"/>
                  <a:t>0.57,  -0.42  …,  1.35 </a:t>
                </a:r>
              </a:p>
            </p:txBody>
          </p:sp>
          <p:sp>
            <p:nvSpPr>
              <p:cNvPr id="23" name="文本框 22"/>
              <p:cNvSpPr txBox="1"/>
              <p:nvPr/>
            </p:nvSpPr>
            <p:spPr>
              <a:xfrm>
                <a:off x="5971962" y="4735414"/>
                <a:ext cx="62170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 err="1"/>
                  <a:t>W</a:t>
                </a:r>
                <a:r>
                  <a:rPr lang="en-US" sz="2400" b="1" baseline="-25000" dirty="0" err="1"/>
                  <a:t>sc</a:t>
                </a:r>
                <a:endParaRPr lang="en-US" sz="2400" b="1" baseline="-25000" dirty="0"/>
              </a:p>
            </p:txBody>
          </p:sp>
          <p:sp>
            <p:nvSpPr>
              <p:cNvPr id="25" name="文本框 24"/>
              <p:cNvSpPr txBox="1"/>
              <p:nvPr/>
            </p:nvSpPr>
            <p:spPr>
              <a:xfrm>
                <a:off x="4735293" y="5283271"/>
                <a:ext cx="325255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B050"/>
                    </a:solidFill>
                  </a:rPr>
                  <a:t>Can produce accuracy prediction</a:t>
                </a:r>
              </a:p>
            </p:txBody>
          </p:sp>
        </p:grpSp>
        <p:sp>
          <p:nvSpPr>
            <p:cNvPr id="16" name="右箭头 15"/>
            <p:cNvSpPr/>
            <p:nvPr/>
          </p:nvSpPr>
          <p:spPr>
            <a:xfrm>
              <a:off x="3657600" y="3606207"/>
              <a:ext cx="1008140" cy="432393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右箭头 26"/>
            <p:cNvSpPr/>
            <p:nvPr/>
          </p:nvSpPr>
          <p:spPr>
            <a:xfrm rot="10800000">
              <a:off x="3592893" y="4124792"/>
              <a:ext cx="1008140" cy="432393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8" name="对象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788758"/>
              </p:ext>
            </p:extLst>
          </p:nvPr>
        </p:nvGraphicFramePr>
        <p:xfrm>
          <a:off x="922790" y="2216904"/>
          <a:ext cx="9144000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6" name="Acrobat Document" r:id="rId3" imgW="6857820" imgH="3428880" progId="AcroExch.Document.DC">
                  <p:embed/>
                </p:oleObj>
              </mc:Choice>
              <mc:Fallback>
                <p:oleObj name="Acrobat Document" r:id="rId3" imgW="6857820" imgH="3428880" progId="AcroExch.Document.DC">
                  <p:embed/>
                  <p:pic>
                    <p:nvPicPr>
                      <p:cNvPr id="2" name="对象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22790" y="2216904"/>
                        <a:ext cx="9144000" cy="457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椭圆 16"/>
          <p:cNvSpPr/>
          <p:nvPr/>
        </p:nvSpPr>
        <p:spPr>
          <a:xfrm>
            <a:off x="6279855" y="5738172"/>
            <a:ext cx="522832" cy="4703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1708824" y="3492663"/>
            <a:ext cx="598372" cy="770940"/>
            <a:chOff x="1920307" y="2490047"/>
            <a:chExt cx="598372" cy="770940"/>
          </a:xfrm>
        </p:grpSpPr>
        <p:sp>
          <p:nvSpPr>
            <p:cNvPr id="18" name="文本框 17"/>
            <p:cNvSpPr txBox="1"/>
            <p:nvPr/>
          </p:nvSpPr>
          <p:spPr>
            <a:xfrm>
              <a:off x="1925247" y="2891655"/>
              <a:ext cx="593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0.58</a:t>
              </a:r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1920307" y="2490047"/>
              <a:ext cx="593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0.65</a:t>
              </a: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1695192" y="402566"/>
            <a:ext cx="228600" cy="152400"/>
            <a:chOff x="876300" y="1447800"/>
            <a:chExt cx="228600" cy="152400"/>
          </a:xfrm>
        </p:grpSpPr>
        <p:cxnSp>
          <p:nvCxnSpPr>
            <p:cNvPr id="41" name="直接连接符 40"/>
            <p:cNvCxnSpPr/>
            <p:nvPr/>
          </p:nvCxnSpPr>
          <p:spPr>
            <a:xfrm>
              <a:off x="885825" y="1447800"/>
              <a:ext cx="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876300" y="1600200"/>
              <a:ext cx="228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932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0.37331 -0.365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9" y="-183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矩形 5"/>
          <p:cNvSpPr/>
          <p:nvPr/>
        </p:nvSpPr>
        <p:spPr>
          <a:xfrm>
            <a:off x="0" y="365125"/>
            <a:ext cx="121920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922790" y="-48271"/>
            <a:ext cx="169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Background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1965001" y="319385"/>
            <a:ext cx="2948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Stochastic Computing</a:t>
            </a:r>
          </a:p>
        </p:txBody>
      </p:sp>
      <p:grpSp>
        <p:nvGrpSpPr>
          <p:cNvPr id="20" name="组合 19"/>
          <p:cNvGrpSpPr/>
          <p:nvPr/>
        </p:nvGrpSpPr>
        <p:grpSpPr>
          <a:xfrm>
            <a:off x="1695192" y="402566"/>
            <a:ext cx="228600" cy="152400"/>
            <a:chOff x="876300" y="1447800"/>
            <a:chExt cx="228600" cy="152400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885825" y="1447800"/>
              <a:ext cx="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876300" y="1600200"/>
              <a:ext cx="228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文本框 20"/>
          <p:cNvSpPr txBox="1"/>
          <p:nvPr/>
        </p:nvSpPr>
        <p:spPr>
          <a:xfrm>
            <a:off x="3336816" y="-4827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5078157" y="-59099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7661011" y="-59099"/>
            <a:ext cx="107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9453071" y="-59098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37236" y="993130"/>
            <a:ext cx="86922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SC Numbers are represented by the probability of 1s in a bit stream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922790" y="2029178"/>
            <a:ext cx="553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E.g., : X = 0.75   =   </a:t>
            </a:r>
            <a:r>
              <a:rPr lang="en-US" sz="2000" dirty="0">
                <a:solidFill>
                  <a:srgbClr val="0070C0"/>
                </a:solidFill>
              </a:rPr>
              <a:t>0.110</a:t>
            </a:r>
            <a:r>
              <a:rPr lang="en-US" sz="2000" baseline="-25000" dirty="0">
                <a:solidFill>
                  <a:srgbClr val="0070C0"/>
                </a:solidFill>
              </a:rPr>
              <a:t>b</a:t>
            </a:r>
            <a:r>
              <a:rPr lang="en-US" sz="2000" dirty="0"/>
              <a:t>   =    </a:t>
            </a:r>
            <a:r>
              <a:rPr lang="en-US" sz="2000" dirty="0">
                <a:solidFill>
                  <a:srgbClr val="00B050"/>
                </a:solidFill>
              </a:rPr>
              <a:t>1001111011011111</a:t>
            </a:r>
            <a:r>
              <a:rPr lang="en-US" sz="2000" baseline="-25000" dirty="0">
                <a:solidFill>
                  <a:srgbClr val="00B050"/>
                </a:solidFill>
              </a:rPr>
              <a:t>sc</a:t>
            </a:r>
          </a:p>
        </p:txBody>
      </p:sp>
      <p:sp>
        <p:nvSpPr>
          <p:cNvPr id="89" name="文本框 88"/>
          <p:cNvSpPr txBox="1"/>
          <p:nvPr/>
        </p:nvSpPr>
        <p:spPr>
          <a:xfrm>
            <a:off x="2721451" y="2493837"/>
            <a:ext cx="1507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Binary format</a:t>
            </a:r>
          </a:p>
        </p:txBody>
      </p:sp>
      <p:sp>
        <p:nvSpPr>
          <p:cNvPr id="90" name="文本框 89"/>
          <p:cNvSpPr txBox="1"/>
          <p:nvPr/>
        </p:nvSpPr>
        <p:spPr>
          <a:xfrm>
            <a:off x="4854165" y="2542990"/>
            <a:ext cx="112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SC format</a:t>
            </a:r>
          </a:p>
        </p:txBody>
      </p:sp>
      <p:grpSp>
        <p:nvGrpSpPr>
          <p:cNvPr id="106" name="组合 105"/>
          <p:cNvGrpSpPr/>
          <p:nvPr/>
        </p:nvGrpSpPr>
        <p:grpSpPr>
          <a:xfrm>
            <a:off x="2540661" y="4552166"/>
            <a:ext cx="1669695" cy="1124377"/>
            <a:chOff x="3099907" y="2563442"/>
            <a:chExt cx="1669695" cy="1124377"/>
          </a:xfrm>
        </p:grpSpPr>
        <p:sp>
          <p:nvSpPr>
            <p:cNvPr id="91" name="梯形 90"/>
            <p:cNvSpPr/>
            <p:nvPr/>
          </p:nvSpPr>
          <p:spPr>
            <a:xfrm rot="5400000">
              <a:off x="3564690" y="2743878"/>
              <a:ext cx="695454" cy="381000"/>
            </a:xfrm>
            <a:prstGeom prst="trapezoid">
              <a:avLst>
                <a:gd name="adj" fmla="val 29660"/>
              </a:avLst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直接连接符 92"/>
            <p:cNvCxnSpPr/>
            <p:nvPr/>
          </p:nvCxnSpPr>
          <p:spPr>
            <a:xfrm>
              <a:off x="3489967" y="2751304"/>
              <a:ext cx="2319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>
              <a:off x="3489967" y="3124200"/>
              <a:ext cx="2319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直接连接符 94"/>
            <p:cNvCxnSpPr/>
            <p:nvPr/>
          </p:nvCxnSpPr>
          <p:spPr>
            <a:xfrm>
              <a:off x="4102918" y="2934378"/>
              <a:ext cx="2319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文本框 95"/>
            <p:cNvSpPr txBox="1"/>
            <p:nvPr/>
          </p:nvSpPr>
          <p:spPr>
            <a:xfrm rot="5400000">
              <a:off x="3592029" y="2770674"/>
              <a:ext cx="59663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MUX</a:t>
              </a: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3099907" y="2563442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</a:t>
              </a:r>
              <a:r>
                <a:rPr lang="en-US" baseline="-25000" dirty="0" err="1"/>
                <a:t>sc</a:t>
              </a:r>
              <a:endParaRPr lang="en-US" baseline="-25000" dirty="0"/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3099907" y="2932441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B</a:t>
              </a:r>
              <a:r>
                <a:rPr lang="en-US" baseline="-25000" dirty="0" err="1"/>
                <a:t>sc</a:t>
              </a:r>
              <a:endParaRPr lang="en-US" baseline="-25000" dirty="0"/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4334868" y="2746602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</a:t>
              </a:r>
              <a:r>
                <a:rPr lang="en-US" baseline="-25000" dirty="0" err="1"/>
                <a:t>sc</a:t>
              </a:r>
              <a:endParaRPr lang="en-US" baseline="-25000" dirty="0"/>
            </a:p>
          </p:txBody>
        </p:sp>
        <p:cxnSp>
          <p:nvCxnSpPr>
            <p:cNvPr id="100" name="直接连接符 99"/>
            <p:cNvCxnSpPr/>
            <p:nvPr/>
          </p:nvCxnSpPr>
          <p:spPr>
            <a:xfrm flipH="1">
              <a:off x="3912417" y="3242837"/>
              <a:ext cx="436" cy="12256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文本框 104"/>
            <p:cNvSpPr txBox="1"/>
            <p:nvPr/>
          </p:nvSpPr>
          <p:spPr>
            <a:xfrm>
              <a:off x="3695872" y="3318487"/>
              <a:ext cx="476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0.5</a:t>
              </a:r>
              <a:endParaRPr lang="en-US" baseline="-25000" dirty="0"/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6233172" y="4679091"/>
            <a:ext cx="1669695" cy="738331"/>
            <a:chOff x="5817603" y="2538265"/>
            <a:chExt cx="1669695" cy="738331"/>
          </a:xfrm>
        </p:grpSpPr>
        <p:cxnSp>
          <p:nvCxnSpPr>
            <p:cNvPr id="109" name="直接连接符 108"/>
            <p:cNvCxnSpPr/>
            <p:nvPr/>
          </p:nvCxnSpPr>
          <p:spPr>
            <a:xfrm>
              <a:off x="6207663" y="2726127"/>
              <a:ext cx="2319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直接连接符 109"/>
            <p:cNvCxnSpPr/>
            <p:nvPr/>
          </p:nvCxnSpPr>
          <p:spPr>
            <a:xfrm>
              <a:off x="6207663" y="3099023"/>
              <a:ext cx="2319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直接连接符 110"/>
            <p:cNvCxnSpPr/>
            <p:nvPr/>
          </p:nvCxnSpPr>
          <p:spPr>
            <a:xfrm>
              <a:off x="6820614" y="2909201"/>
              <a:ext cx="23195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文本框 112"/>
            <p:cNvSpPr txBox="1"/>
            <p:nvPr/>
          </p:nvSpPr>
          <p:spPr>
            <a:xfrm>
              <a:off x="5817603" y="2538265"/>
              <a:ext cx="444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A</a:t>
              </a:r>
              <a:r>
                <a:rPr lang="en-US" baseline="-25000" dirty="0" err="1"/>
                <a:t>sc</a:t>
              </a:r>
              <a:endParaRPr lang="en-US" baseline="-25000" dirty="0"/>
            </a:p>
          </p:txBody>
        </p:sp>
        <p:sp>
          <p:nvSpPr>
            <p:cNvPr id="114" name="文本框 113"/>
            <p:cNvSpPr txBox="1"/>
            <p:nvPr/>
          </p:nvSpPr>
          <p:spPr>
            <a:xfrm>
              <a:off x="5817603" y="2907264"/>
              <a:ext cx="436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B</a:t>
              </a:r>
              <a:r>
                <a:rPr lang="en-US" baseline="-25000" dirty="0" err="1"/>
                <a:t>sc</a:t>
              </a:r>
              <a:endParaRPr lang="en-US" baseline="-25000" dirty="0"/>
            </a:p>
          </p:txBody>
        </p:sp>
        <p:sp>
          <p:nvSpPr>
            <p:cNvPr id="115" name="文本框 114"/>
            <p:cNvSpPr txBox="1"/>
            <p:nvPr/>
          </p:nvSpPr>
          <p:spPr>
            <a:xfrm>
              <a:off x="7052564" y="2721425"/>
              <a:ext cx="434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C</a:t>
              </a:r>
              <a:r>
                <a:rPr lang="en-US" baseline="-25000" dirty="0" err="1"/>
                <a:t>sc</a:t>
              </a:r>
              <a:endParaRPr lang="en-US" baseline="-25000" dirty="0"/>
            </a:p>
          </p:txBody>
        </p:sp>
        <p:sp>
          <p:nvSpPr>
            <p:cNvPr id="118" name="矩形 117"/>
            <p:cNvSpPr/>
            <p:nvPr/>
          </p:nvSpPr>
          <p:spPr>
            <a:xfrm>
              <a:off x="6436932" y="2564586"/>
              <a:ext cx="371016" cy="652329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文本框 118"/>
            <p:cNvSpPr txBox="1"/>
            <p:nvPr/>
          </p:nvSpPr>
          <p:spPr>
            <a:xfrm rot="5400000">
              <a:off x="6286450" y="2736349"/>
              <a:ext cx="6719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XNOR</a:t>
              </a:r>
            </a:p>
          </p:txBody>
        </p:sp>
      </p:grpSp>
      <p:sp>
        <p:nvSpPr>
          <p:cNvPr id="130" name="文本框 129"/>
          <p:cNvSpPr txBox="1"/>
          <p:nvPr/>
        </p:nvSpPr>
        <p:spPr>
          <a:xfrm>
            <a:off x="2837216" y="4187852"/>
            <a:ext cx="987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Addition</a:t>
            </a:r>
          </a:p>
        </p:txBody>
      </p:sp>
      <p:sp>
        <p:nvSpPr>
          <p:cNvPr id="132" name="文本框 131"/>
          <p:cNvSpPr txBox="1"/>
          <p:nvPr/>
        </p:nvSpPr>
        <p:spPr>
          <a:xfrm>
            <a:off x="6187421" y="4238496"/>
            <a:ext cx="1491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Multiplication</a:t>
            </a:r>
          </a:p>
        </p:txBody>
      </p:sp>
      <p:sp>
        <p:nvSpPr>
          <p:cNvPr id="136" name="文本框 135"/>
          <p:cNvSpPr txBox="1"/>
          <p:nvPr/>
        </p:nvSpPr>
        <p:spPr>
          <a:xfrm>
            <a:off x="575043" y="3534237"/>
            <a:ext cx="7578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Use simple logic to implement addition and multiplication</a:t>
            </a:r>
          </a:p>
        </p:txBody>
      </p:sp>
    </p:spTree>
    <p:extLst>
      <p:ext uri="{BB962C8B-B14F-4D97-AF65-F5344CB8AC3E}">
        <p14:creationId xmlns:p14="http://schemas.microsoft.com/office/powerpoint/2010/main" val="2039564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0" y="365125"/>
            <a:ext cx="121920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1965001" y="319385"/>
            <a:ext cx="1135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eDRAM</a:t>
            </a:r>
            <a:endParaRPr lang="en-US" sz="2400" dirty="0"/>
          </a:p>
        </p:txBody>
      </p:sp>
      <p:grpSp>
        <p:nvGrpSpPr>
          <p:cNvPr id="8" name="组合 7"/>
          <p:cNvGrpSpPr/>
          <p:nvPr/>
        </p:nvGrpSpPr>
        <p:grpSpPr>
          <a:xfrm>
            <a:off x="1695192" y="402566"/>
            <a:ext cx="228600" cy="152400"/>
            <a:chOff x="876300" y="1447800"/>
            <a:chExt cx="228600" cy="15240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885825" y="1447800"/>
              <a:ext cx="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76300" y="1600200"/>
              <a:ext cx="228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/>
        </p:nvSpPr>
        <p:spPr>
          <a:xfrm>
            <a:off x="922790" y="-48271"/>
            <a:ext cx="169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Background</a:t>
            </a:r>
          </a:p>
        </p:txBody>
      </p:sp>
      <p:sp>
        <p:nvSpPr>
          <p:cNvPr id="16" name="文本框 15"/>
          <p:cNvSpPr txBox="1"/>
          <p:nvPr/>
        </p:nvSpPr>
        <p:spPr>
          <a:xfrm>
            <a:off x="3336816" y="-4827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Design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078157" y="-59099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7661011" y="-59099"/>
            <a:ext cx="107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9453071" y="-59098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grpSp>
        <p:nvGrpSpPr>
          <p:cNvPr id="99" name="组合 98"/>
          <p:cNvGrpSpPr/>
          <p:nvPr/>
        </p:nvGrpSpPr>
        <p:grpSpPr>
          <a:xfrm>
            <a:off x="3397309" y="1684608"/>
            <a:ext cx="1211619" cy="1294447"/>
            <a:chOff x="3935380" y="2580544"/>
            <a:chExt cx="814608" cy="9212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37" name="直接连接符 36"/>
            <p:cNvCxnSpPr/>
            <p:nvPr/>
          </p:nvCxnSpPr>
          <p:spPr>
            <a:xfrm>
              <a:off x="3935626" y="3402980"/>
              <a:ext cx="2140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/>
            <p:nvPr/>
          </p:nvCxnSpPr>
          <p:spPr>
            <a:xfrm>
              <a:off x="3964163" y="3452381"/>
              <a:ext cx="1569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>
              <a:off x="3993913" y="3501782"/>
              <a:ext cx="974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4042395" y="3120155"/>
              <a:ext cx="0" cy="28282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4042395" y="2770690"/>
              <a:ext cx="0" cy="27473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4042395" y="2780569"/>
              <a:ext cx="2140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>
              <a:off x="4247643" y="2701533"/>
              <a:ext cx="0" cy="790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4236852" y="2711412"/>
              <a:ext cx="2140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4450882" y="2701533"/>
              <a:ext cx="0" cy="790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>
              <a:off x="4438267" y="2780569"/>
              <a:ext cx="24734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连接符 46"/>
            <p:cNvCxnSpPr/>
            <p:nvPr/>
          </p:nvCxnSpPr>
          <p:spPr>
            <a:xfrm>
              <a:off x="4242246" y="2664487"/>
              <a:ext cx="2140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4349262" y="2585451"/>
              <a:ext cx="0" cy="790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接连接符 48"/>
            <p:cNvCxnSpPr/>
            <p:nvPr/>
          </p:nvCxnSpPr>
          <p:spPr>
            <a:xfrm>
              <a:off x="4685610" y="2780569"/>
              <a:ext cx="0" cy="671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接连接符 49"/>
            <p:cNvCxnSpPr/>
            <p:nvPr/>
          </p:nvCxnSpPr>
          <p:spPr>
            <a:xfrm>
              <a:off x="4088146" y="2580544"/>
              <a:ext cx="6618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3935380" y="3045421"/>
              <a:ext cx="2140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/>
            <p:cNvCxnSpPr/>
            <p:nvPr/>
          </p:nvCxnSpPr>
          <p:spPr>
            <a:xfrm>
              <a:off x="3935380" y="3120155"/>
              <a:ext cx="2140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右箭头 12"/>
          <p:cNvSpPr/>
          <p:nvPr/>
        </p:nvSpPr>
        <p:spPr>
          <a:xfrm>
            <a:off x="4858857" y="2430087"/>
            <a:ext cx="838200" cy="296020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7" name="组合 96"/>
          <p:cNvGrpSpPr/>
          <p:nvPr/>
        </p:nvGrpSpPr>
        <p:grpSpPr>
          <a:xfrm>
            <a:off x="6215255" y="1675907"/>
            <a:ext cx="1108491" cy="1303148"/>
            <a:chOff x="4722806" y="3227940"/>
            <a:chExt cx="837081" cy="9212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78" name="组合 77"/>
            <p:cNvGrpSpPr/>
            <p:nvPr/>
          </p:nvGrpSpPr>
          <p:grpSpPr>
            <a:xfrm>
              <a:off x="4722806" y="3497122"/>
              <a:ext cx="263772" cy="474218"/>
              <a:chOff x="3138810" y="5022157"/>
              <a:chExt cx="263772" cy="474218"/>
            </a:xfrm>
          </p:grpSpPr>
          <p:sp>
            <p:nvSpPr>
              <p:cNvPr id="94" name="矩形 93"/>
              <p:cNvSpPr/>
              <p:nvPr/>
            </p:nvSpPr>
            <p:spPr>
              <a:xfrm>
                <a:off x="3143605" y="5132937"/>
                <a:ext cx="258977" cy="36343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矩形 94"/>
              <p:cNvSpPr/>
              <p:nvPr/>
            </p:nvSpPr>
            <p:spPr>
              <a:xfrm>
                <a:off x="3138810" y="5022157"/>
                <a:ext cx="258977" cy="4742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6" name="直接连接符 95"/>
              <p:cNvCxnSpPr>
                <a:stCxn id="95" idx="1"/>
                <a:endCxn id="95" idx="3"/>
              </p:cNvCxnSpPr>
              <p:nvPr/>
            </p:nvCxnSpPr>
            <p:spPr>
              <a:xfrm>
                <a:off x="3138810" y="5259266"/>
                <a:ext cx="258977" cy="0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9" name="直接连接符 78"/>
            <p:cNvCxnSpPr/>
            <p:nvPr/>
          </p:nvCxnSpPr>
          <p:spPr>
            <a:xfrm>
              <a:off x="4745525" y="4050376"/>
              <a:ext cx="2140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直接连接符 79"/>
            <p:cNvCxnSpPr/>
            <p:nvPr/>
          </p:nvCxnSpPr>
          <p:spPr>
            <a:xfrm>
              <a:off x="4774062" y="4099777"/>
              <a:ext cx="1569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直接连接符 80"/>
            <p:cNvCxnSpPr/>
            <p:nvPr/>
          </p:nvCxnSpPr>
          <p:spPr>
            <a:xfrm>
              <a:off x="4803812" y="4149178"/>
              <a:ext cx="974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直接连接符 81"/>
            <p:cNvCxnSpPr>
              <a:stCxn id="95" idx="2"/>
            </p:cNvCxnSpPr>
            <p:nvPr/>
          </p:nvCxnSpPr>
          <p:spPr>
            <a:xfrm>
              <a:off x="4852294" y="3971340"/>
              <a:ext cx="0" cy="790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直接连接符 82"/>
            <p:cNvCxnSpPr/>
            <p:nvPr/>
          </p:nvCxnSpPr>
          <p:spPr>
            <a:xfrm>
              <a:off x="4852294" y="3418086"/>
              <a:ext cx="0" cy="790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直接连接符 83"/>
            <p:cNvCxnSpPr/>
            <p:nvPr/>
          </p:nvCxnSpPr>
          <p:spPr>
            <a:xfrm>
              <a:off x="4852294" y="3427965"/>
              <a:ext cx="2140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>
              <a:off x="5057542" y="3348929"/>
              <a:ext cx="0" cy="790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直接连接符 85"/>
            <p:cNvCxnSpPr/>
            <p:nvPr/>
          </p:nvCxnSpPr>
          <p:spPr>
            <a:xfrm>
              <a:off x="5046751" y="3358808"/>
              <a:ext cx="2140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直接连接符 86"/>
            <p:cNvCxnSpPr/>
            <p:nvPr/>
          </p:nvCxnSpPr>
          <p:spPr>
            <a:xfrm>
              <a:off x="5260781" y="3348929"/>
              <a:ext cx="0" cy="790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>
              <a:off x="5248166" y="3427965"/>
              <a:ext cx="247343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直接连接符 88"/>
            <p:cNvCxnSpPr/>
            <p:nvPr/>
          </p:nvCxnSpPr>
          <p:spPr>
            <a:xfrm>
              <a:off x="5495509" y="3427965"/>
              <a:ext cx="0" cy="6718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直接连接符 89"/>
            <p:cNvCxnSpPr/>
            <p:nvPr/>
          </p:nvCxnSpPr>
          <p:spPr>
            <a:xfrm>
              <a:off x="5052145" y="3311883"/>
              <a:ext cx="21403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>
              <a:off x="5159161" y="3232847"/>
              <a:ext cx="0" cy="7903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直接连接符 91"/>
            <p:cNvCxnSpPr/>
            <p:nvPr/>
          </p:nvCxnSpPr>
          <p:spPr>
            <a:xfrm>
              <a:off x="4898045" y="3227940"/>
              <a:ext cx="661842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文本框 97"/>
          <p:cNvSpPr txBox="1"/>
          <p:nvPr/>
        </p:nvSpPr>
        <p:spPr>
          <a:xfrm>
            <a:off x="4818753" y="2122487"/>
            <a:ext cx="956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abstract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C9F658B-36AC-6B48-984C-B1C3A254887F}"/>
              </a:ext>
            </a:extLst>
          </p:cNvPr>
          <p:cNvGrpSpPr/>
          <p:nvPr/>
        </p:nvGrpSpPr>
        <p:grpSpPr>
          <a:xfrm>
            <a:off x="786723" y="3306871"/>
            <a:ext cx="5234510" cy="1952591"/>
            <a:chOff x="786723" y="3306871"/>
            <a:chExt cx="5234510" cy="1952591"/>
          </a:xfrm>
        </p:grpSpPr>
        <p:sp>
          <p:nvSpPr>
            <p:cNvPr id="76" name="文本框 75"/>
            <p:cNvSpPr txBox="1"/>
            <p:nvPr/>
          </p:nvSpPr>
          <p:spPr>
            <a:xfrm>
              <a:off x="786723" y="3306871"/>
              <a:ext cx="523451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Need refresh operation to restore value</a:t>
              </a:r>
            </a:p>
          </p:txBody>
        </p:sp>
        <p:grpSp>
          <p:nvGrpSpPr>
            <p:cNvPr id="123" name="组合 122"/>
            <p:cNvGrpSpPr/>
            <p:nvPr/>
          </p:nvGrpSpPr>
          <p:grpSpPr>
            <a:xfrm>
              <a:off x="2533436" y="4304563"/>
              <a:ext cx="829564" cy="918617"/>
              <a:chOff x="1923792" y="3893782"/>
              <a:chExt cx="829564" cy="91861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4" name="组合 13"/>
              <p:cNvGrpSpPr/>
              <p:nvPr/>
            </p:nvGrpSpPr>
            <p:grpSpPr>
              <a:xfrm>
                <a:off x="1923792" y="4160343"/>
                <a:ext cx="258977" cy="474218"/>
                <a:chOff x="3138810" y="5022157"/>
                <a:chExt cx="258977" cy="474218"/>
              </a:xfrm>
            </p:grpSpPr>
            <p:sp>
              <p:nvSpPr>
                <p:cNvPr id="20" name="矩形 19"/>
                <p:cNvSpPr/>
                <p:nvPr/>
              </p:nvSpPr>
              <p:spPr>
                <a:xfrm>
                  <a:off x="3138810" y="5022157"/>
                  <a:ext cx="258977" cy="474218"/>
                </a:xfrm>
                <a:prstGeom prst="rect">
                  <a:avLst/>
                </a:pr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" name="直接连接符 20"/>
                <p:cNvCxnSpPr>
                  <a:stCxn id="20" idx="1"/>
                  <a:endCxn id="20" idx="3"/>
                </p:cNvCxnSpPr>
                <p:nvPr/>
              </p:nvCxnSpPr>
              <p:spPr>
                <a:xfrm>
                  <a:off x="3138810" y="5259266"/>
                  <a:ext cx="25897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" name="直接连接符 21"/>
              <p:cNvCxnSpPr/>
              <p:nvPr/>
            </p:nvCxnSpPr>
            <p:spPr>
              <a:xfrm>
                <a:off x="1946511" y="4713597"/>
                <a:ext cx="21403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>
                <a:off x="1975048" y="4762998"/>
                <a:ext cx="15695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2004798" y="4812399"/>
                <a:ext cx="9745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>
                <a:stCxn id="20" idx="2"/>
              </p:cNvCxnSpPr>
              <p:nvPr/>
            </p:nvCxnSpPr>
            <p:spPr>
              <a:xfrm>
                <a:off x="2053280" y="4634561"/>
                <a:ext cx="0" cy="79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045763" y="4083928"/>
                <a:ext cx="0" cy="79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/>
              <p:nvPr/>
            </p:nvCxnSpPr>
            <p:spPr>
              <a:xfrm>
                <a:off x="2045763" y="4093807"/>
                <a:ext cx="21403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2251011" y="4014771"/>
                <a:ext cx="0" cy="79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接连接符 28"/>
              <p:cNvCxnSpPr/>
              <p:nvPr/>
            </p:nvCxnSpPr>
            <p:spPr>
              <a:xfrm>
                <a:off x="2240220" y="4024650"/>
                <a:ext cx="21403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>
                <a:off x="2454250" y="4014771"/>
                <a:ext cx="0" cy="79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2441635" y="4093807"/>
                <a:ext cx="24734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直接连接符 31"/>
              <p:cNvCxnSpPr/>
              <p:nvPr/>
            </p:nvCxnSpPr>
            <p:spPr>
              <a:xfrm>
                <a:off x="2245614" y="3977725"/>
                <a:ext cx="21403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接连接符 32"/>
              <p:cNvCxnSpPr/>
              <p:nvPr/>
            </p:nvCxnSpPr>
            <p:spPr>
              <a:xfrm>
                <a:off x="2352630" y="3898689"/>
                <a:ext cx="0" cy="79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2678739" y="4084836"/>
                <a:ext cx="0" cy="6718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2091514" y="3893782"/>
                <a:ext cx="66184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文本框 72"/>
            <p:cNvSpPr txBox="1"/>
            <p:nvPr/>
          </p:nvSpPr>
          <p:spPr>
            <a:xfrm>
              <a:off x="2665632" y="3893260"/>
              <a:ext cx="732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‘0’ bit</a:t>
              </a:r>
            </a:p>
          </p:txBody>
        </p:sp>
        <p:grpSp>
          <p:nvGrpSpPr>
            <p:cNvPr id="122" name="组合 121"/>
            <p:cNvGrpSpPr/>
            <p:nvPr/>
          </p:nvGrpSpPr>
          <p:grpSpPr>
            <a:xfrm>
              <a:off x="5070019" y="4338224"/>
              <a:ext cx="837081" cy="921238"/>
              <a:chOff x="5117245" y="3850611"/>
              <a:chExt cx="837081" cy="92123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53" name="组合 52"/>
              <p:cNvGrpSpPr/>
              <p:nvPr/>
            </p:nvGrpSpPr>
            <p:grpSpPr>
              <a:xfrm>
                <a:off x="5117245" y="4119793"/>
                <a:ext cx="263772" cy="474218"/>
                <a:chOff x="3138810" y="5022157"/>
                <a:chExt cx="263772" cy="474218"/>
              </a:xfrm>
            </p:grpSpPr>
            <p:sp>
              <p:nvSpPr>
                <p:cNvPr id="54" name="矩形 53"/>
                <p:cNvSpPr/>
                <p:nvPr/>
              </p:nvSpPr>
              <p:spPr>
                <a:xfrm>
                  <a:off x="3143605" y="5022157"/>
                  <a:ext cx="258977" cy="474218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矩形 54"/>
                <p:cNvSpPr/>
                <p:nvPr/>
              </p:nvSpPr>
              <p:spPr>
                <a:xfrm>
                  <a:off x="3138810" y="5022157"/>
                  <a:ext cx="258977" cy="47421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直接连接符 55"/>
                <p:cNvCxnSpPr>
                  <a:stCxn id="55" idx="1"/>
                  <a:endCxn id="55" idx="3"/>
                </p:cNvCxnSpPr>
                <p:nvPr/>
              </p:nvCxnSpPr>
              <p:spPr>
                <a:xfrm>
                  <a:off x="3138810" y="5259266"/>
                  <a:ext cx="25897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7" name="直接连接符 56"/>
              <p:cNvCxnSpPr/>
              <p:nvPr/>
            </p:nvCxnSpPr>
            <p:spPr>
              <a:xfrm>
                <a:off x="5139964" y="4673047"/>
                <a:ext cx="21403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5168501" y="4722448"/>
                <a:ext cx="15695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直接连接符 58"/>
              <p:cNvCxnSpPr/>
              <p:nvPr/>
            </p:nvCxnSpPr>
            <p:spPr>
              <a:xfrm>
                <a:off x="5198251" y="4771849"/>
                <a:ext cx="9745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直接连接符 59"/>
              <p:cNvCxnSpPr>
                <a:stCxn id="55" idx="2"/>
              </p:cNvCxnSpPr>
              <p:nvPr/>
            </p:nvCxnSpPr>
            <p:spPr>
              <a:xfrm>
                <a:off x="5246733" y="4594011"/>
                <a:ext cx="0" cy="79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5246733" y="4040757"/>
                <a:ext cx="0" cy="79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5246733" y="4050636"/>
                <a:ext cx="21403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>
                <a:off x="5451981" y="3971600"/>
                <a:ext cx="0" cy="79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>
                <a:off x="5441190" y="3981479"/>
                <a:ext cx="21403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5655220" y="3971600"/>
                <a:ext cx="0" cy="79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5642605" y="4050636"/>
                <a:ext cx="24734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>
                <a:off x="5889948" y="4050636"/>
                <a:ext cx="0" cy="6718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>
                <a:off x="5446584" y="3934554"/>
                <a:ext cx="21403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5553600" y="3855518"/>
                <a:ext cx="0" cy="79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5292484" y="3850611"/>
                <a:ext cx="66184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4" name="文本框 73"/>
            <p:cNvSpPr txBox="1"/>
            <p:nvPr/>
          </p:nvSpPr>
          <p:spPr>
            <a:xfrm>
              <a:off x="5199507" y="3884239"/>
              <a:ext cx="7328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‘1’ bit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367864E-DB4D-7A4D-81C4-25A137C92F3A}"/>
              </a:ext>
            </a:extLst>
          </p:cNvPr>
          <p:cNvGrpSpPr/>
          <p:nvPr/>
        </p:nvGrpSpPr>
        <p:grpSpPr>
          <a:xfrm>
            <a:off x="5521112" y="4338224"/>
            <a:ext cx="2664744" cy="1907716"/>
            <a:chOff x="5521112" y="4338224"/>
            <a:chExt cx="2664744" cy="1907716"/>
          </a:xfrm>
        </p:grpSpPr>
        <p:cxnSp>
          <p:nvCxnSpPr>
            <p:cNvPr id="72" name="直接箭头连接符 71"/>
            <p:cNvCxnSpPr/>
            <p:nvPr/>
          </p:nvCxnSpPr>
          <p:spPr>
            <a:xfrm flipV="1">
              <a:off x="6165283" y="4763872"/>
              <a:ext cx="851723" cy="11024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1" name="组合 120"/>
            <p:cNvGrpSpPr/>
            <p:nvPr/>
          </p:nvGrpSpPr>
          <p:grpSpPr>
            <a:xfrm>
              <a:off x="7348775" y="4338224"/>
              <a:ext cx="837081" cy="921238"/>
              <a:chOff x="7396001" y="3850611"/>
              <a:chExt cx="837081" cy="92123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grpSp>
            <p:nvGrpSpPr>
              <p:cNvPr id="101" name="组合 100"/>
              <p:cNvGrpSpPr/>
              <p:nvPr/>
            </p:nvGrpSpPr>
            <p:grpSpPr>
              <a:xfrm>
                <a:off x="7396001" y="4119793"/>
                <a:ext cx="263772" cy="474218"/>
                <a:chOff x="3138810" y="5022157"/>
                <a:chExt cx="263772" cy="474218"/>
              </a:xfrm>
            </p:grpSpPr>
            <p:sp>
              <p:nvSpPr>
                <p:cNvPr id="102" name="矩形 101"/>
                <p:cNvSpPr/>
                <p:nvPr/>
              </p:nvSpPr>
              <p:spPr>
                <a:xfrm>
                  <a:off x="3143605" y="5338303"/>
                  <a:ext cx="258977" cy="158072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矩形 102"/>
                <p:cNvSpPr/>
                <p:nvPr/>
              </p:nvSpPr>
              <p:spPr>
                <a:xfrm>
                  <a:off x="3138810" y="5022157"/>
                  <a:ext cx="258977" cy="474218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04" name="直接连接符 103"/>
                <p:cNvCxnSpPr>
                  <a:stCxn id="103" idx="1"/>
                  <a:endCxn id="103" idx="3"/>
                </p:cNvCxnSpPr>
                <p:nvPr/>
              </p:nvCxnSpPr>
              <p:spPr>
                <a:xfrm>
                  <a:off x="3138810" y="5259266"/>
                  <a:ext cx="258977" cy="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5" name="直接连接符 104"/>
              <p:cNvCxnSpPr/>
              <p:nvPr/>
            </p:nvCxnSpPr>
            <p:spPr>
              <a:xfrm>
                <a:off x="7418720" y="4673047"/>
                <a:ext cx="21403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直接连接符 105"/>
              <p:cNvCxnSpPr/>
              <p:nvPr/>
            </p:nvCxnSpPr>
            <p:spPr>
              <a:xfrm>
                <a:off x="7447257" y="4722448"/>
                <a:ext cx="156955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直接连接符 106"/>
              <p:cNvCxnSpPr/>
              <p:nvPr/>
            </p:nvCxnSpPr>
            <p:spPr>
              <a:xfrm>
                <a:off x="7477007" y="4771849"/>
                <a:ext cx="97456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>
                <a:stCxn id="103" idx="2"/>
              </p:cNvCxnSpPr>
              <p:nvPr/>
            </p:nvCxnSpPr>
            <p:spPr>
              <a:xfrm>
                <a:off x="7525489" y="4594011"/>
                <a:ext cx="0" cy="79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>
                <a:off x="7525489" y="4040757"/>
                <a:ext cx="0" cy="79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>
                <a:off x="7525489" y="4050636"/>
                <a:ext cx="21403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>
                <a:off x="7730737" y="3971600"/>
                <a:ext cx="0" cy="79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>
                <a:off x="7719946" y="3981479"/>
                <a:ext cx="21403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>
                <a:off x="7933976" y="3971600"/>
                <a:ext cx="0" cy="79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/>
            </p:nvCxnSpPr>
            <p:spPr>
              <a:xfrm>
                <a:off x="7921361" y="4050636"/>
                <a:ext cx="247343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>
                <a:off x="8168704" y="4050636"/>
                <a:ext cx="0" cy="67181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>
                <a:off x="7725340" y="3934554"/>
                <a:ext cx="21403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>
                <a:off x="7832356" y="3855518"/>
                <a:ext cx="0" cy="790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>
                <a:off x="7571240" y="3850611"/>
                <a:ext cx="66184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7" name="肘形连接符 126"/>
            <p:cNvCxnSpPr/>
            <p:nvPr/>
          </p:nvCxnSpPr>
          <p:spPr>
            <a:xfrm rot="5400000">
              <a:off x="6654140" y="4162593"/>
              <a:ext cx="12700" cy="2278756"/>
            </a:xfrm>
            <a:prstGeom prst="bentConnector3">
              <a:avLst>
                <a:gd name="adj1" fmla="val 3687386"/>
              </a:avLst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文本框 135"/>
            <p:cNvSpPr txBox="1"/>
            <p:nvPr/>
          </p:nvSpPr>
          <p:spPr>
            <a:xfrm>
              <a:off x="6224697" y="5876608"/>
              <a:ext cx="8607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refresh</a:t>
              </a:r>
            </a:p>
          </p:txBody>
        </p:sp>
        <p:sp>
          <p:nvSpPr>
            <p:cNvPr id="137" name="文本框 136"/>
            <p:cNvSpPr txBox="1"/>
            <p:nvPr/>
          </p:nvSpPr>
          <p:spPr>
            <a:xfrm>
              <a:off x="6005697" y="4351047"/>
              <a:ext cx="13095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Leak charge</a:t>
              </a:r>
            </a:p>
          </p:txBody>
        </p:sp>
      </p:grpSp>
      <p:sp>
        <p:nvSpPr>
          <p:cNvPr id="138" name="文本框 137"/>
          <p:cNvSpPr txBox="1"/>
          <p:nvPr/>
        </p:nvSpPr>
        <p:spPr>
          <a:xfrm>
            <a:off x="789474" y="893357"/>
            <a:ext cx="1886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Cell structure</a:t>
            </a:r>
          </a:p>
        </p:txBody>
      </p:sp>
    </p:spTree>
    <p:extLst>
      <p:ext uri="{BB962C8B-B14F-4D97-AF65-F5344CB8AC3E}">
        <p14:creationId xmlns:p14="http://schemas.microsoft.com/office/powerpoint/2010/main" val="90652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>
          <a:xfrm>
            <a:off x="4081282" y="6183886"/>
            <a:ext cx="4114800" cy="365125"/>
          </a:xfrm>
        </p:spPr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0" y="365125"/>
            <a:ext cx="121920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3886200" y="319385"/>
            <a:ext cx="2675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 based Protection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657600" y="402566"/>
            <a:ext cx="228600" cy="152400"/>
            <a:chOff x="876300" y="1447800"/>
            <a:chExt cx="228600" cy="15240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885825" y="1447800"/>
              <a:ext cx="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76300" y="1600200"/>
              <a:ext cx="228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228600" y="905689"/>
            <a:ext cx="5460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Generating device dependent bit streams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39046" y="2301396"/>
            <a:ext cx="6735000" cy="457200"/>
            <a:chOff x="3339046" y="2301396"/>
            <a:chExt cx="6735000" cy="457200"/>
          </a:xfrm>
        </p:grpSpPr>
        <p:sp>
          <p:nvSpPr>
            <p:cNvPr id="18" name="矩形 17"/>
            <p:cNvSpPr/>
            <p:nvPr/>
          </p:nvSpPr>
          <p:spPr>
            <a:xfrm>
              <a:off x="3339046" y="2301396"/>
              <a:ext cx="228600" cy="4572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矩形 166"/>
            <p:cNvSpPr/>
            <p:nvPr/>
          </p:nvSpPr>
          <p:spPr>
            <a:xfrm>
              <a:off x="4249614" y="2301396"/>
              <a:ext cx="228600" cy="4572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矩形 183"/>
            <p:cNvSpPr/>
            <p:nvPr/>
          </p:nvSpPr>
          <p:spPr>
            <a:xfrm>
              <a:off x="5179132" y="2301396"/>
              <a:ext cx="228600" cy="4572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矩形 200"/>
            <p:cNvSpPr/>
            <p:nvPr/>
          </p:nvSpPr>
          <p:spPr>
            <a:xfrm>
              <a:off x="6112234" y="2301396"/>
              <a:ext cx="228600" cy="4572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矩形 217"/>
            <p:cNvSpPr/>
            <p:nvPr/>
          </p:nvSpPr>
          <p:spPr>
            <a:xfrm>
              <a:off x="8002366" y="2301396"/>
              <a:ext cx="228600" cy="4572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矩形 234"/>
            <p:cNvSpPr/>
            <p:nvPr/>
          </p:nvSpPr>
          <p:spPr>
            <a:xfrm>
              <a:off x="8926474" y="2301396"/>
              <a:ext cx="228600" cy="4572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矩形 251"/>
            <p:cNvSpPr/>
            <p:nvPr/>
          </p:nvSpPr>
          <p:spPr>
            <a:xfrm>
              <a:off x="9845446" y="2301396"/>
              <a:ext cx="228600" cy="4572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9" name="文本框 268"/>
          <p:cNvSpPr txBox="1"/>
          <p:nvPr/>
        </p:nvSpPr>
        <p:spPr>
          <a:xfrm>
            <a:off x="150014" y="2609128"/>
            <a:ext cx="29497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❶ Fully charge a row of cells</a:t>
            </a:r>
          </a:p>
        </p:txBody>
      </p:sp>
      <p:sp>
        <p:nvSpPr>
          <p:cNvPr id="270" name="文本框 269"/>
          <p:cNvSpPr txBox="1"/>
          <p:nvPr/>
        </p:nvSpPr>
        <p:spPr>
          <a:xfrm>
            <a:off x="150014" y="3032655"/>
            <a:ext cx="2953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❷ Reduce refresh frequency</a:t>
            </a:r>
          </a:p>
        </p:txBody>
      </p:sp>
      <p:sp>
        <p:nvSpPr>
          <p:cNvPr id="271" name="文本框 270"/>
          <p:cNvSpPr txBox="1"/>
          <p:nvPr/>
        </p:nvSpPr>
        <p:spPr>
          <a:xfrm>
            <a:off x="150014" y="3879709"/>
            <a:ext cx="1586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❹ Conversion</a:t>
            </a:r>
          </a:p>
          <a:p>
            <a:endParaRPr lang="en-US" dirty="0"/>
          </a:p>
        </p:txBody>
      </p:sp>
      <p:sp>
        <p:nvSpPr>
          <p:cNvPr id="273" name="文本框 272"/>
          <p:cNvSpPr txBox="1"/>
          <p:nvPr/>
        </p:nvSpPr>
        <p:spPr>
          <a:xfrm>
            <a:off x="922790" y="-48271"/>
            <a:ext cx="169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</a:t>
            </a:r>
          </a:p>
        </p:txBody>
      </p:sp>
      <p:sp>
        <p:nvSpPr>
          <p:cNvPr id="275" name="文本框 274"/>
          <p:cNvSpPr txBox="1"/>
          <p:nvPr/>
        </p:nvSpPr>
        <p:spPr>
          <a:xfrm>
            <a:off x="3336816" y="-4827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Design</a:t>
            </a:r>
          </a:p>
        </p:txBody>
      </p:sp>
      <p:sp>
        <p:nvSpPr>
          <p:cNvPr id="279" name="文本框 278"/>
          <p:cNvSpPr txBox="1"/>
          <p:nvPr/>
        </p:nvSpPr>
        <p:spPr>
          <a:xfrm>
            <a:off x="5078157" y="-59099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281" name="文本框 280"/>
          <p:cNvSpPr txBox="1"/>
          <p:nvPr/>
        </p:nvSpPr>
        <p:spPr>
          <a:xfrm>
            <a:off x="7661011" y="-59099"/>
            <a:ext cx="107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282" name="文本框 281"/>
          <p:cNvSpPr txBox="1"/>
          <p:nvPr/>
        </p:nvSpPr>
        <p:spPr>
          <a:xfrm>
            <a:off x="9453071" y="-59098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grpSp>
        <p:nvGrpSpPr>
          <p:cNvPr id="13" name="组合 12"/>
          <p:cNvGrpSpPr/>
          <p:nvPr/>
        </p:nvGrpSpPr>
        <p:grpSpPr>
          <a:xfrm>
            <a:off x="3339046" y="2357935"/>
            <a:ext cx="6735000" cy="401616"/>
            <a:chOff x="3671686" y="2341584"/>
            <a:chExt cx="6735000" cy="401616"/>
          </a:xfrm>
        </p:grpSpPr>
        <p:sp>
          <p:nvSpPr>
            <p:cNvPr id="286" name="矩形 285"/>
            <p:cNvSpPr/>
            <p:nvPr/>
          </p:nvSpPr>
          <p:spPr>
            <a:xfrm>
              <a:off x="3671686" y="2412444"/>
              <a:ext cx="228600" cy="33075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矩形 286"/>
            <p:cNvSpPr/>
            <p:nvPr/>
          </p:nvSpPr>
          <p:spPr>
            <a:xfrm>
              <a:off x="4582254" y="2583996"/>
              <a:ext cx="228600" cy="159204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矩形 287"/>
            <p:cNvSpPr/>
            <p:nvPr/>
          </p:nvSpPr>
          <p:spPr>
            <a:xfrm>
              <a:off x="5511772" y="2542912"/>
              <a:ext cx="228600" cy="200288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矩形 323"/>
            <p:cNvSpPr/>
            <p:nvPr/>
          </p:nvSpPr>
          <p:spPr>
            <a:xfrm>
              <a:off x="6444874" y="2341584"/>
              <a:ext cx="228600" cy="40161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5" name="矩形 324"/>
            <p:cNvSpPr/>
            <p:nvPr/>
          </p:nvSpPr>
          <p:spPr>
            <a:xfrm>
              <a:off x="8335006" y="2613880"/>
              <a:ext cx="228600" cy="1293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6" name="矩形 325"/>
            <p:cNvSpPr/>
            <p:nvPr/>
          </p:nvSpPr>
          <p:spPr>
            <a:xfrm>
              <a:off x="9259114" y="2382736"/>
              <a:ext cx="228600" cy="36046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7" name="矩形 326"/>
            <p:cNvSpPr/>
            <p:nvPr/>
          </p:nvSpPr>
          <p:spPr>
            <a:xfrm>
              <a:off x="10178086" y="2613880"/>
              <a:ext cx="228600" cy="12932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8" name="组合 327"/>
          <p:cNvGrpSpPr/>
          <p:nvPr/>
        </p:nvGrpSpPr>
        <p:grpSpPr>
          <a:xfrm>
            <a:off x="3334813" y="1937213"/>
            <a:ext cx="7658012" cy="992839"/>
            <a:chOff x="3334813" y="1937213"/>
            <a:chExt cx="7658012" cy="992839"/>
          </a:xfrm>
        </p:grpSpPr>
        <p:cxnSp>
          <p:nvCxnSpPr>
            <p:cNvPr id="329" name="直接连接符 328"/>
            <p:cNvCxnSpPr/>
            <p:nvPr/>
          </p:nvCxnSpPr>
          <p:spPr>
            <a:xfrm>
              <a:off x="3406317" y="2046605"/>
              <a:ext cx="7586508" cy="0"/>
            </a:xfrm>
            <a:prstGeom prst="line">
              <a:avLst/>
            </a:prstGeom>
            <a:ln w="19050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矩形 329"/>
            <p:cNvSpPr/>
            <p:nvPr/>
          </p:nvSpPr>
          <p:spPr>
            <a:xfrm>
              <a:off x="3334813" y="2301396"/>
              <a:ext cx="2286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1" name="直接连接符 330"/>
            <p:cNvCxnSpPr>
              <a:stCxn id="330" idx="1"/>
              <a:endCxn id="330" idx="3"/>
            </p:cNvCxnSpPr>
            <p:nvPr/>
          </p:nvCxnSpPr>
          <p:spPr>
            <a:xfrm>
              <a:off x="3334813" y="2529996"/>
              <a:ext cx="2286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2" name="直接连接符 331"/>
            <p:cNvCxnSpPr/>
            <p:nvPr/>
          </p:nvCxnSpPr>
          <p:spPr>
            <a:xfrm>
              <a:off x="3354867" y="2834796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3" name="直接连接符 332"/>
            <p:cNvCxnSpPr/>
            <p:nvPr/>
          </p:nvCxnSpPr>
          <p:spPr>
            <a:xfrm>
              <a:off x="3380057" y="2882424"/>
              <a:ext cx="1385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4" name="直接连接符 333"/>
            <p:cNvCxnSpPr/>
            <p:nvPr/>
          </p:nvCxnSpPr>
          <p:spPr>
            <a:xfrm>
              <a:off x="3406317" y="2930052"/>
              <a:ext cx="860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5" name="直接连接符 334"/>
            <p:cNvCxnSpPr>
              <a:stCxn id="330" idx="2"/>
            </p:cNvCxnSpPr>
            <p:nvPr/>
          </p:nvCxnSpPr>
          <p:spPr>
            <a:xfrm>
              <a:off x="3449113" y="2758596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6" name="直接连接符 335"/>
            <p:cNvCxnSpPr/>
            <p:nvPr/>
          </p:nvCxnSpPr>
          <p:spPr>
            <a:xfrm>
              <a:off x="3449113" y="2225196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7" name="直接连接符 336"/>
            <p:cNvCxnSpPr/>
            <p:nvPr/>
          </p:nvCxnSpPr>
          <p:spPr>
            <a:xfrm>
              <a:off x="3449113" y="2234721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8" name="直接连接符 337"/>
            <p:cNvCxnSpPr/>
            <p:nvPr/>
          </p:nvCxnSpPr>
          <p:spPr>
            <a:xfrm>
              <a:off x="3630286" y="2158521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直接连接符 338"/>
            <p:cNvCxnSpPr/>
            <p:nvPr/>
          </p:nvCxnSpPr>
          <p:spPr>
            <a:xfrm>
              <a:off x="3620761" y="2168046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直接连接符 339"/>
            <p:cNvCxnSpPr/>
            <p:nvPr/>
          </p:nvCxnSpPr>
          <p:spPr>
            <a:xfrm>
              <a:off x="3809686" y="2158521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直接连接符 340"/>
            <p:cNvCxnSpPr/>
            <p:nvPr/>
          </p:nvCxnSpPr>
          <p:spPr>
            <a:xfrm>
              <a:off x="3798550" y="2234721"/>
              <a:ext cx="5842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直接连接符 341"/>
            <p:cNvCxnSpPr/>
            <p:nvPr/>
          </p:nvCxnSpPr>
          <p:spPr>
            <a:xfrm>
              <a:off x="3625522" y="2122805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直接连接符 342"/>
            <p:cNvCxnSpPr/>
            <p:nvPr/>
          </p:nvCxnSpPr>
          <p:spPr>
            <a:xfrm>
              <a:off x="3719985" y="2046605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直接连接符 343"/>
            <p:cNvCxnSpPr/>
            <p:nvPr/>
          </p:nvCxnSpPr>
          <p:spPr>
            <a:xfrm>
              <a:off x="4016881" y="2158521"/>
              <a:ext cx="0" cy="7239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矩形 344"/>
            <p:cNvSpPr/>
            <p:nvPr/>
          </p:nvSpPr>
          <p:spPr>
            <a:xfrm>
              <a:off x="4245381" y="2301396"/>
              <a:ext cx="2286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6" name="直接连接符 345"/>
            <p:cNvCxnSpPr>
              <a:stCxn id="345" idx="1"/>
              <a:endCxn id="345" idx="3"/>
            </p:cNvCxnSpPr>
            <p:nvPr/>
          </p:nvCxnSpPr>
          <p:spPr>
            <a:xfrm>
              <a:off x="4245381" y="2529996"/>
              <a:ext cx="2286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直接连接符 346"/>
            <p:cNvCxnSpPr/>
            <p:nvPr/>
          </p:nvCxnSpPr>
          <p:spPr>
            <a:xfrm>
              <a:off x="4265435" y="2834796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直接连接符 347"/>
            <p:cNvCxnSpPr/>
            <p:nvPr/>
          </p:nvCxnSpPr>
          <p:spPr>
            <a:xfrm>
              <a:off x="4290625" y="2882424"/>
              <a:ext cx="1385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直接连接符 348"/>
            <p:cNvCxnSpPr/>
            <p:nvPr/>
          </p:nvCxnSpPr>
          <p:spPr>
            <a:xfrm>
              <a:off x="4316885" y="2930052"/>
              <a:ext cx="860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直接连接符 349"/>
            <p:cNvCxnSpPr>
              <a:stCxn id="345" idx="2"/>
            </p:cNvCxnSpPr>
            <p:nvPr/>
          </p:nvCxnSpPr>
          <p:spPr>
            <a:xfrm>
              <a:off x="4359681" y="2758596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直接连接符 350"/>
            <p:cNvCxnSpPr/>
            <p:nvPr/>
          </p:nvCxnSpPr>
          <p:spPr>
            <a:xfrm>
              <a:off x="4359681" y="2225196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直接连接符 351"/>
            <p:cNvCxnSpPr/>
            <p:nvPr/>
          </p:nvCxnSpPr>
          <p:spPr>
            <a:xfrm>
              <a:off x="4359681" y="2234721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直接连接符 352"/>
            <p:cNvCxnSpPr/>
            <p:nvPr/>
          </p:nvCxnSpPr>
          <p:spPr>
            <a:xfrm>
              <a:off x="4540854" y="2158521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直接连接符 353"/>
            <p:cNvCxnSpPr/>
            <p:nvPr/>
          </p:nvCxnSpPr>
          <p:spPr>
            <a:xfrm>
              <a:off x="4531329" y="2168046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直接连接符 354"/>
            <p:cNvCxnSpPr/>
            <p:nvPr/>
          </p:nvCxnSpPr>
          <p:spPr>
            <a:xfrm>
              <a:off x="4720254" y="2158521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6" name="直接连接符 355"/>
            <p:cNvCxnSpPr/>
            <p:nvPr/>
          </p:nvCxnSpPr>
          <p:spPr>
            <a:xfrm>
              <a:off x="4709118" y="2234721"/>
              <a:ext cx="5842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直接连接符 356"/>
            <p:cNvCxnSpPr/>
            <p:nvPr/>
          </p:nvCxnSpPr>
          <p:spPr>
            <a:xfrm>
              <a:off x="4536090" y="2122805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8" name="直接连接符 357"/>
            <p:cNvCxnSpPr/>
            <p:nvPr/>
          </p:nvCxnSpPr>
          <p:spPr>
            <a:xfrm>
              <a:off x="4630553" y="2046605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9" name="直接连接符 358"/>
            <p:cNvCxnSpPr/>
            <p:nvPr/>
          </p:nvCxnSpPr>
          <p:spPr>
            <a:xfrm>
              <a:off x="4927449" y="2158521"/>
              <a:ext cx="0" cy="7239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0" name="矩形 359"/>
            <p:cNvSpPr/>
            <p:nvPr/>
          </p:nvSpPr>
          <p:spPr>
            <a:xfrm>
              <a:off x="5174899" y="2301396"/>
              <a:ext cx="2286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1" name="直接连接符 360"/>
            <p:cNvCxnSpPr>
              <a:stCxn id="360" idx="1"/>
              <a:endCxn id="360" idx="3"/>
            </p:cNvCxnSpPr>
            <p:nvPr/>
          </p:nvCxnSpPr>
          <p:spPr>
            <a:xfrm>
              <a:off x="5174899" y="2529996"/>
              <a:ext cx="2286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直接连接符 361"/>
            <p:cNvCxnSpPr/>
            <p:nvPr/>
          </p:nvCxnSpPr>
          <p:spPr>
            <a:xfrm>
              <a:off x="5194953" y="2834796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直接连接符 362"/>
            <p:cNvCxnSpPr/>
            <p:nvPr/>
          </p:nvCxnSpPr>
          <p:spPr>
            <a:xfrm>
              <a:off x="5220143" y="2882424"/>
              <a:ext cx="1385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直接连接符 363"/>
            <p:cNvCxnSpPr/>
            <p:nvPr/>
          </p:nvCxnSpPr>
          <p:spPr>
            <a:xfrm>
              <a:off x="5246403" y="2930052"/>
              <a:ext cx="860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直接连接符 364"/>
            <p:cNvCxnSpPr>
              <a:stCxn id="360" idx="2"/>
            </p:cNvCxnSpPr>
            <p:nvPr/>
          </p:nvCxnSpPr>
          <p:spPr>
            <a:xfrm>
              <a:off x="5289199" y="2758596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直接连接符 365"/>
            <p:cNvCxnSpPr/>
            <p:nvPr/>
          </p:nvCxnSpPr>
          <p:spPr>
            <a:xfrm>
              <a:off x="5289199" y="2225196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直接连接符 366"/>
            <p:cNvCxnSpPr/>
            <p:nvPr/>
          </p:nvCxnSpPr>
          <p:spPr>
            <a:xfrm>
              <a:off x="5289199" y="2234721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直接连接符 367"/>
            <p:cNvCxnSpPr/>
            <p:nvPr/>
          </p:nvCxnSpPr>
          <p:spPr>
            <a:xfrm>
              <a:off x="5470372" y="2158521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直接连接符 368"/>
            <p:cNvCxnSpPr/>
            <p:nvPr/>
          </p:nvCxnSpPr>
          <p:spPr>
            <a:xfrm>
              <a:off x="5460847" y="2168046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直接连接符 369"/>
            <p:cNvCxnSpPr/>
            <p:nvPr/>
          </p:nvCxnSpPr>
          <p:spPr>
            <a:xfrm>
              <a:off x="5649772" y="2158521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直接连接符 370"/>
            <p:cNvCxnSpPr/>
            <p:nvPr/>
          </p:nvCxnSpPr>
          <p:spPr>
            <a:xfrm>
              <a:off x="5638636" y="2234721"/>
              <a:ext cx="5842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2" name="直接连接符 371"/>
            <p:cNvCxnSpPr/>
            <p:nvPr/>
          </p:nvCxnSpPr>
          <p:spPr>
            <a:xfrm>
              <a:off x="5465608" y="2122805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3" name="直接连接符 372"/>
            <p:cNvCxnSpPr/>
            <p:nvPr/>
          </p:nvCxnSpPr>
          <p:spPr>
            <a:xfrm>
              <a:off x="5560071" y="2046605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4" name="直接连接符 373"/>
            <p:cNvCxnSpPr/>
            <p:nvPr/>
          </p:nvCxnSpPr>
          <p:spPr>
            <a:xfrm>
              <a:off x="5856967" y="2158521"/>
              <a:ext cx="0" cy="7239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5" name="矩形 374"/>
            <p:cNvSpPr/>
            <p:nvPr/>
          </p:nvSpPr>
          <p:spPr>
            <a:xfrm>
              <a:off x="6108001" y="2301396"/>
              <a:ext cx="2286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6" name="直接连接符 375"/>
            <p:cNvCxnSpPr>
              <a:stCxn id="375" idx="1"/>
              <a:endCxn id="375" idx="3"/>
            </p:cNvCxnSpPr>
            <p:nvPr/>
          </p:nvCxnSpPr>
          <p:spPr>
            <a:xfrm>
              <a:off x="6108001" y="2529996"/>
              <a:ext cx="2286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直接连接符 376"/>
            <p:cNvCxnSpPr/>
            <p:nvPr/>
          </p:nvCxnSpPr>
          <p:spPr>
            <a:xfrm>
              <a:off x="6128055" y="2834796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8" name="直接连接符 377"/>
            <p:cNvCxnSpPr/>
            <p:nvPr/>
          </p:nvCxnSpPr>
          <p:spPr>
            <a:xfrm>
              <a:off x="6153245" y="2882424"/>
              <a:ext cx="1385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9" name="直接连接符 378"/>
            <p:cNvCxnSpPr/>
            <p:nvPr/>
          </p:nvCxnSpPr>
          <p:spPr>
            <a:xfrm>
              <a:off x="6179505" y="2930052"/>
              <a:ext cx="860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0" name="直接连接符 379"/>
            <p:cNvCxnSpPr>
              <a:stCxn id="375" idx="2"/>
            </p:cNvCxnSpPr>
            <p:nvPr/>
          </p:nvCxnSpPr>
          <p:spPr>
            <a:xfrm>
              <a:off x="6222301" y="2758596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直接连接符 380"/>
            <p:cNvCxnSpPr/>
            <p:nvPr/>
          </p:nvCxnSpPr>
          <p:spPr>
            <a:xfrm>
              <a:off x="6222301" y="2225196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直接连接符 381"/>
            <p:cNvCxnSpPr/>
            <p:nvPr/>
          </p:nvCxnSpPr>
          <p:spPr>
            <a:xfrm>
              <a:off x="6222301" y="2234721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直接连接符 382"/>
            <p:cNvCxnSpPr/>
            <p:nvPr/>
          </p:nvCxnSpPr>
          <p:spPr>
            <a:xfrm>
              <a:off x="6403474" y="2158521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直接连接符 383"/>
            <p:cNvCxnSpPr/>
            <p:nvPr/>
          </p:nvCxnSpPr>
          <p:spPr>
            <a:xfrm>
              <a:off x="6393949" y="2168046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直接连接符 384"/>
            <p:cNvCxnSpPr/>
            <p:nvPr/>
          </p:nvCxnSpPr>
          <p:spPr>
            <a:xfrm>
              <a:off x="6582874" y="2158521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直接连接符 385"/>
            <p:cNvCxnSpPr/>
            <p:nvPr/>
          </p:nvCxnSpPr>
          <p:spPr>
            <a:xfrm>
              <a:off x="6571738" y="2234721"/>
              <a:ext cx="5842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直接连接符 386"/>
            <p:cNvCxnSpPr/>
            <p:nvPr/>
          </p:nvCxnSpPr>
          <p:spPr>
            <a:xfrm>
              <a:off x="6398710" y="2122805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直接连接符 387"/>
            <p:cNvCxnSpPr/>
            <p:nvPr/>
          </p:nvCxnSpPr>
          <p:spPr>
            <a:xfrm>
              <a:off x="6493173" y="2046605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9" name="直接连接符 388"/>
            <p:cNvCxnSpPr/>
            <p:nvPr/>
          </p:nvCxnSpPr>
          <p:spPr>
            <a:xfrm>
              <a:off x="6790069" y="2158521"/>
              <a:ext cx="0" cy="7239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0" name="矩形 389"/>
            <p:cNvSpPr/>
            <p:nvPr/>
          </p:nvSpPr>
          <p:spPr>
            <a:xfrm>
              <a:off x="7998133" y="2301396"/>
              <a:ext cx="2286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91" name="直接连接符 390"/>
            <p:cNvCxnSpPr>
              <a:stCxn id="390" idx="1"/>
              <a:endCxn id="390" idx="3"/>
            </p:cNvCxnSpPr>
            <p:nvPr/>
          </p:nvCxnSpPr>
          <p:spPr>
            <a:xfrm>
              <a:off x="7998133" y="2529996"/>
              <a:ext cx="2286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直接连接符 391"/>
            <p:cNvCxnSpPr/>
            <p:nvPr/>
          </p:nvCxnSpPr>
          <p:spPr>
            <a:xfrm>
              <a:off x="8018187" y="2834796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3" name="直接连接符 392"/>
            <p:cNvCxnSpPr/>
            <p:nvPr/>
          </p:nvCxnSpPr>
          <p:spPr>
            <a:xfrm>
              <a:off x="8043377" y="2882424"/>
              <a:ext cx="1385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4" name="直接连接符 393"/>
            <p:cNvCxnSpPr/>
            <p:nvPr/>
          </p:nvCxnSpPr>
          <p:spPr>
            <a:xfrm>
              <a:off x="8069637" y="2930052"/>
              <a:ext cx="860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5" name="直接连接符 394"/>
            <p:cNvCxnSpPr>
              <a:stCxn id="390" idx="2"/>
            </p:cNvCxnSpPr>
            <p:nvPr/>
          </p:nvCxnSpPr>
          <p:spPr>
            <a:xfrm>
              <a:off x="8112433" y="2758596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6" name="直接连接符 395"/>
            <p:cNvCxnSpPr/>
            <p:nvPr/>
          </p:nvCxnSpPr>
          <p:spPr>
            <a:xfrm>
              <a:off x="8112433" y="2225196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7" name="直接连接符 396"/>
            <p:cNvCxnSpPr/>
            <p:nvPr/>
          </p:nvCxnSpPr>
          <p:spPr>
            <a:xfrm>
              <a:off x="8112433" y="2234721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直接连接符 397"/>
            <p:cNvCxnSpPr/>
            <p:nvPr/>
          </p:nvCxnSpPr>
          <p:spPr>
            <a:xfrm>
              <a:off x="8293606" y="2158521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9" name="直接连接符 398"/>
            <p:cNvCxnSpPr/>
            <p:nvPr/>
          </p:nvCxnSpPr>
          <p:spPr>
            <a:xfrm>
              <a:off x="8284081" y="2168046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0" name="直接连接符 399"/>
            <p:cNvCxnSpPr/>
            <p:nvPr/>
          </p:nvCxnSpPr>
          <p:spPr>
            <a:xfrm>
              <a:off x="8473006" y="2158521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1" name="直接连接符 400"/>
            <p:cNvCxnSpPr/>
            <p:nvPr/>
          </p:nvCxnSpPr>
          <p:spPr>
            <a:xfrm>
              <a:off x="8461870" y="2234721"/>
              <a:ext cx="5842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直接连接符 401"/>
            <p:cNvCxnSpPr/>
            <p:nvPr/>
          </p:nvCxnSpPr>
          <p:spPr>
            <a:xfrm>
              <a:off x="8288842" y="2122805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直接连接符 402"/>
            <p:cNvCxnSpPr/>
            <p:nvPr/>
          </p:nvCxnSpPr>
          <p:spPr>
            <a:xfrm>
              <a:off x="8383305" y="2046605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直接连接符 403"/>
            <p:cNvCxnSpPr/>
            <p:nvPr/>
          </p:nvCxnSpPr>
          <p:spPr>
            <a:xfrm>
              <a:off x="8680201" y="2158521"/>
              <a:ext cx="0" cy="7239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5" name="矩形 404"/>
            <p:cNvSpPr/>
            <p:nvPr/>
          </p:nvSpPr>
          <p:spPr>
            <a:xfrm>
              <a:off x="8922241" y="2301396"/>
              <a:ext cx="2286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06" name="直接连接符 405"/>
            <p:cNvCxnSpPr>
              <a:stCxn id="405" idx="1"/>
              <a:endCxn id="405" idx="3"/>
            </p:cNvCxnSpPr>
            <p:nvPr/>
          </p:nvCxnSpPr>
          <p:spPr>
            <a:xfrm>
              <a:off x="8922241" y="2529996"/>
              <a:ext cx="2286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直接连接符 406"/>
            <p:cNvCxnSpPr/>
            <p:nvPr/>
          </p:nvCxnSpPr>
          <p:spPr>
            <a:xfrm>
              <a:off x="8942295" y="2834796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直接连接符 407"/>
            <p:cNvCxnSpPr/>
            <p:nvPr/>
          </p:nvCxnSpPr>
          <p:spPr>
            <a:xfrm>
              <a:off x="8967485" y="2882424"/>
              <a:ext cx="1385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直接连接符 408"/>
            <p:cNvCxnSpPr/>
            <p:nvPr/>
          </p:nvCxnSpPr>
          <p:spPr>
            <a:xfrm>
              <a:off x="8993745" y="2930052"/>
              <a:ext cx="860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0" name="直接连接符 409"/>
            <p:cNvCxnSpPr>
              <a:stCxn id="405" idx="2"/>
            </p:cNvCxnSpPr>
            <p:nvPr/>
          </p:nvCxnSpPr>
          <p:spPr>
            <a:xfrm>
              <a:off x="9036541" y="2758596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1" name="直接连接符 410"/>
            <p:cNvCxnSpPr/>
            <p:nvPr/>
          </p:nvCxnSpPr>
          <p:spPr>
            <a:xfrm>
              <a:off x="9036541" y="2225196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2" name="直接连接符 411"/>
            <p:cNvCxnSpPr/>
            <p:nvPr/>
          </p:nvCxnSpPr>
          <p:spPr>
            <a:xfrm>
              <a:off x="9036541" y="2234721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直接连接符 412"/>
            <p:cNvCxnSpPr/>
            <p:nvPr/>
          </p:nvCxnSpPr>
          <p:spPr>
            <a:xfrm>
              <a:off x="9217714" y="2158521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4" name="直接连接符 413"/>
            <p:cNvCxnSpPr/>
            <p:nvPr/>
          </p:nvCxnSpPr>
          <p:spPr>
            <a:xfrm>
              <a:off x="9208189" y="2168046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5" name="直接连接符 414"/>
            <p:cNvCxnSpPr/>
            <p:nvPr/>
          </p:nvCxnSpPr>
          <p:spPr>
            <a:xfrm>
              <a:off x="9397114" y="2158521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6" name="直接连接符 415"/>
            <p:cNvCxnSpPr/>
            <p:nvPr/>
          </p:nvCxnSpPr>
          <p:spPr>
            <a:xfrm>
              <a:off x="9385978" y="2234721"/>
              <a:ext cx="5842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7" name="直接连接符 416"/>
            <p:cNvCxnSpPr/>
            <p:nvPr/>
          </p:nvCxnSpPr>
          <p:spPr>
            <a:xfrm>
              <a:off x="9212950" y="2122805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直接连接符 417"/>
            <p:cNvCxnSpPr/>
            <p:nvPr/>
          </p:nvCxnSpPr>
          <p:spPr>
            <a:xfrm>
              <a:off x="9307413" y="2046605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9" name="直接连接符 418"/>
            <p:cNvCxnSpPr/>
            <p:nvPr/>
          </p:nvCxnSpPr>
          <p:spPr>
            <a:xfrm>
              <a:off x="9604309" y="2158521"/>
              <a:ext cx="0" cy="7239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0" name="矩形 419"/>
            <p:cNvSpPr/>
            <p:nvPr/>
          </p:nvSpPr>
          <p:spPr>
            <a:xfrm>
              <a:off x="9841213" y="2301396"/>
              <a:ext cx="2286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1" name="直接连接符 420"/>
            <p:cNvCxnSpPr>
              <a:stCxn id="420" idx="1"/>
              <a:endCxn id="420" idx="3"/>
            </p:cNvCxnSpPr>
            <p:nvPr/>
          </p:nvCxnSpPr>
          <p:spPr>
            <a:xfrm>
              <a:off x="9841213" y="2529996"/>
              <a:ext cx="228600" cy="0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2" name="直接连接符 421"/>
            <p:cNvCxnSpPr/>
            <p:nvPr/>
          </p:nvCxnSpPr>
          <p:spPr>
            <a:xfrm>
              <a:off x="9861267" y="2834796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直接连接符 422"/>
            <p:cNvCxnSpPr/>
            <p:nvPr/>
          </p:nvCxnSpPr>
          <p:spPr>
            <a:xfrm>
              <a:off x="9886457" y="2882424"/>
              <a:ext cx="1385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4" name="直接连接符 423"/>
            <p:cNvCxnSpPr/>
            <p:nvPr/>
          </p:nvCxnSpPr>
          <p:spPr>
            <a:xfrm>
              <a:off x="9912717" y="2930052"/>
              <a:ext cx="860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直接连接符 424"/>
            <p:cNvCxnSpPr>
              <a:stCxn id="420" idx="2"/>
            </p:cNvCxnSpPr>
            <p:nvPr/>
          </p:nvCxnSpPr>
          <p:spPr>
            <a:xfrm>
              <a:off x="9955513" y="2758596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直接连接符 425"/>
            <p:cNvCxnSpPr/>
            <p:nvPr/>
          </p:nvCxnSpPr>
          <p:spPr>
            <a:xfrm>
              <a:off x="9955513" y="2225196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直接连接符 426"/>
            <p:cNvCxnSpPr/>
            <p:nvPr/>
          </p:nvCxnSpPr>
          <p:spPr>
            <a:xfrm>
              <a:off x="9955513" y="2234721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直接连接符 427"/>
            <p:cNvCxnSpPr/>
            <p:nvPr/>
          </p:nvCxnSpPr>
          <p:spPr>
            <a:xfrm>
              <a:off x="10136686" y="2158521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直接连接符 428"/>
            <p:cNvCxnSpPr/>
            <p:nvPr/>
          </p:nvCxnSpPr>
          <p:spPr>
            <a:xfrm>
              <a:off x="10127161" y="2168046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0" name="直接连接符 429"/>
            <p:cNvCxnSpPr/>
            <p:nvPr/>
          </p:nvCxnSpPr>
          <p:spPr>
            <a:xfrm>
              <a:off x="10316086" y="2158521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1" name="直接连接符 430"/>
            <p:cNvCxnSpPr/>
            <p:nvPr/>
          </p:nvCxnSpPr>
          <p:spPr>
            <a:xfrm>
              <a:off x="10304950" y="2234721"/>
              <a:ext cx="5842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2" name="直接连接符 431"/>
            <p:cNvCxnSpPr/>
            <p:nvPr/>
          </p:nvCxnSpPr>
          <p:spPr>
            <a:xfrm>
              <a:off x="10131922" y="2122805"/>
              <a:ext cx="18892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3" name="直接连接符 432"/>
            <p:cNvCxnSpPr/>
            <p:nvPr/>
          </p:nvCxnSpPr>
          <p:spPr>
            <a:xfrm>
              <a:off x="10226385" y="2046605"/>
              <a:ext cx="0" cy="76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4" name="直接连接符 433"/>
            <p:cNvCxnSpPr/>
            <p:nvPr/>
          </p:nvCxnSpPr>
          <p:spPr>
            <a:xfrm>
              <a:off x="10523281" y="2158521"/>
              <a:ext cx="0" cy="7239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5" name="文本框 434"/>
            <p:cNvSpPr txBox="1"/>
            <p:nvPr/>
          </p:nvSpPr>
          <p:spPr>
            <a:xfrm>
              <a:off x="7366477" y="1937213"/>
              <a:ext cx="404278" cy="461665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…</a:t>
              </a:r>
            </a:p>
          </p:txBody>
        </p:sp>
      </p:grpSp>
      <p:sp>
        <p:nvSpPr>
          <p:cNvPr id="436" name="文本框 435"/>
          <p:cNvSpPr txBox="1"/>
          <p:nvPr/>
        </p:nvSpPr>
        <p:spPr>
          <a:xfrm>
            <a:off x="150014" y="3456182"/>
            <a:ext cx="1438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❸ </a:t>
            </a:r>
            <a:r>
              <a:rPr lang="en-US" altLang="zh-CN" dirty="0"/>
              <a:t>Read out</a:t>
            </a:r>
            <a:endParaRPr lang="en-US" dirty="0"/>
          </a:p>
        </p:txBody>
      </p:sp>
      <p:grpSp>
        <p:nvGrpSpPr>
          <p:cNvPr id="20" name="组合 19"/>
          <p:cNvGrpSpPr/>
          <p:nvPr/>
        </p:nvGrpSpPr>
        <p:grpSpPr>
          <a:xfrm>
            <a:off x="3307282" y="2977680"/>
            <a:ext cx="7087197" cy="1152660"/>
            <a:chOff x="3307282" y="2977680"/>
            <a:chExt cx="7087197" cy="1152660"/>
          </a:xfrm>
        </p:grpSpPr>
        <p:sp>
          <p:nvSpPr>
            <p:cNvPr id="272" name="矩形 271"/>
            <p:cNvSpPr/>
            <p:nvPr/>
          </p:nvSpPr>
          <p:spPr>
            <a:xfrm>
              <a:off x="5001700" y="3852628"/>
              <a:ext cx="3777480" cy="2286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文本框 322"/>
            <p:cNvSpPr txBox="1"/>
            <p:nvPr/>
          </p:nvSpPr>
          <p:spPr>
            <a:xfrm>
              <a:off x="9116974" y="3761008"/>
              <a:ext cx="1204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P(X=1)≈0.5</a:t>
              </a:r>
            </a:p>
          </p:txBody>
        </p:sp>
        <p:sp>
          <p:nvSpPr>
            <p:cNvPr id="14" name="下箭头 13"/>
            <p:cNvSpPr/>
            <p:nvPr/>
          </p:nvSpPr>
          <p:spPr>
            <a:xfrm>
              <a:off x="6737379" y="3231272"/>
              <a:ext cx="451534" cy="457200"/>
            </a:xfrm>
            <a:prstGeom prst="down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3307282" y="2977680"/>
              <a:ext cx="70871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1               0                0               1                                  0                1               0    </a:t>
              </a: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404928" y="4248097"/>
            <a:ext cx="9014007" cy="1074839"/>
            <a:chOff x="2404928" y="4248097"/>
            <a:chExt cx="9014007" cy="1074839"/>
          </a:xfrm>
        </p:grpSpPr>
        <p:sp>
          <p:nvSpPr>
            <p:cNvPr id="291" name="文本框 290"/>
            <p:cNvSpPr txBox="1"/>
            <p:nvPr/>
          </p:nvSpPr>
          <p:spPr>
            <a:xfrm>
              <a:off x="4879630" y="4283777"/>
              <a:ext cx="1204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P(X=1)&lt;0.5</a:t>
              </a:r>
            </a:p>
          </p:txBody>
        </p:sp>
        <p:sp>
          <p:nvSpPr>
            <p:cNvPr id="292" name="文本框 291"/>
            <p:cNvSpPr txBox="1"/>
            <p:nvPr/>
          </p:nvSpPr>
          <p:spPr>
            <a:xfrm>
              <a:off x="7870918" y="4248097"/>
              <a:ext cx="12041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P(X=1)&gt;0.5</a:t>
              </a:r>
            </a:p>
          </p:txBody>
        </p:sp>
        <p:grpSp>
          <p:nvGrpSpPr>
            <p:cNvPr id="22" name="组合 21"/>
            <p:cNvGrpSpPr/>
            <p:nvPr/>
          </p:nvGrpSpPr>
          <p:grpSpPr>
            <a:xfrm>
              <a:off x="2404928" y="4953604"/>
              <a:ext cx="3757756" cy="369332"/>
              <a:chOff x="2395489" y="4802415"/>
              <a:chExt cx="3757756" cy="369332"/>
            </a:xfrm>
          </p:grpSpPr>
          <p:sp>
            <p:nvSpPr>
              <p:cNvPr id="295" name="矩形 294"/>
              <p:cNvSpPr/>
              <p:nvPr/>
            </p:nvSpPr>
            <p:spPr>
              <a:xfrm>
                <a:off x="2395489" y="4865624"/>
                <a:ext cx="1561449" cy="2286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6" name="矩形 295"/>
              <p:cNvSpPr/>
              <p:nvPr/>
            </p:nvSpPr>
            <p:spPr>
              <a:xfrm>
                <a:off x="4829725" y="4857634"/>
                <a:ext cx="1323520" cy="2286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7" name="文本框 296"/>
              <p:cNvSpPr txBox="1"/>
              <p:nvPr/>
            </p:nvSpPr>
            <p:spPr>
              <a:xfrm>
                <a:off x="4046121" y="4802415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00…0</a:t>
                </a:r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7661011" y="4908701"/>
              <a:ext cx="3757924" cy="369332"/>
              <a:chOff x="6995514" y="4823986"/>
              <a:chExt cx="3757924" cy="369332"/>
            </a:xfrm>
          </p:grpSpPr>
          <p:sp>
            <p:nvSpPr>
              <p:cNvPr id="298" name="矩形 297"/>
              <p:cNvSpPr/>
              <p:nvPr/>
            </p:nvSpPr>
            <p:spPr>
              <a:xfrm>
                <a:off x="6995514" y="4890621"/>
                <a:ext cx="1550481" cy="2286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9" name="矩形 298"/>
              <p:cNvSpPr/>
              <p:nvPr/>
            </p:nvSpPr>
            <p:spPr>
              <a:xfrm>
                <a:off x="9429918" y="4882631"/>
                <a:ext cx="1323520" cy="22860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0" name="文本框 299"/>
              <p:cNvSpPr txBox="1"/>
              <p:nvPr/>
            </p:nvSpPr>
            <p:spPr>
              <a:xfrm>
                <a:off x="8632837" y="4823986"/>
                <a:ext cx="69442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11…1</a:t>
                </a:r>
              </a:p>
            </p:txBody>
          </p:sp>
        </p:grpSp>
        <p:cxnSp>
          <p:nvCxnSpPr>
            <p:cNvPr id="26" name="直接箭头连接符 25"/>
            <p:cNvCxnSpPr/>
            <p:nvPr/>
          </p:nvCxnSpPr>
          <p:spPr>
            <a:xfrm flipH="1">
              <a:off x="5688684" y="4318092"/>
              <a:ext cx="1048695" cy="47879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7" name="直接箭头连接符 436"/>
            <p:cNvCxnSpPr/>
            <p:nvPr/>
          </p:nvCxnSpPr>
          <p:spPr>
            <a:xfrm>
              <a:off x="7252663" y="4329670"/>
              <a:ext cx="1048695" cy="478797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文本框 30"/>
          <p:cNvSpPr txBox="1"/>
          <p:nvPr/>
        </p:nvSpPr>
        <p:spPr>
          <a:xfrm>
            <a:off x="6582874" y="1626677"/>
            <a:ext cx="1223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Victim row</a:t>
            </a:r>
          </a:p>
        </p:txBody>
      </p:sp>
    </p:spTree>
    <p:extLst>
      <p:ext uri="{BB962C8B-B14F-4D97-AF65-F5344CB8AC3E}">
        <p14:creationId xmlns:p14="http://schemas.microsoft.com/office/powerpoint/2010/main" val="1763505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9" grpId="0"/>
      <p:bldP spid="270" grpId="0"/>
      <p:bldP spid="271" grpId="0"/>
      <p:bldP spid="4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页脚占位符 2"/>
          <p:cNvSpPr>
            <a:spLocks noGrp="1"/>
          </p:cNvSpPr>
          <p:nvPr>
            <p:ph type="ftr" sz="quarter" idx="10"/>
          </p:nvPr>
        </p:nvSpPr>
        <p:spPr>
          <a:xfrm>
            <a:off x="4081282" y="6183886"/>
            <a:ext cx="4114800" cy="365125"/>
          </a:xfrm>
        </p:spPr>
        <p:txBody>
          <a:bodyPr/>
          <a:lstStyle/>
          <a:p>
            <a:r>
              <a:rPr lang="en-US"/>
              <a:t>Optional Insert Copyright</a:t>
            </a:r>
            <a:endParaRPr lang="en-US" dirty="0"/>
          </a:p>
        </p:txBody>
      </p:sp>
      <p:sp>
        <p:nvSpPr>
          <p:cNvPr id="4" name="矩形 3"/>
          <p:cNvSpPr/>
          <p:nvPr/>
        </p:nvSpPr>
        <p:spPr>
          <a:xfrm>
            <a:off x="0" y="0"/>
            <a:ext cx="12192000" cy="3651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矩形 4"/>
          <p:cNvSpPr/>
          <p:nvPr/>
        </p:nvSpPr>
        <p:spPr>
          <a:xfrm>
            <a:off x="0" y="365125"/>
            <a:ext cx="12192000" cy="3651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文本框 6"/>
          <p:cNvSpPr txBox="1"/>
          <p:nvPr/>
        </p:nvSpPr>
        <p:spPr>
          <a:xfrm>
            <a:off x="3886200" y="319385"/>
            <a:ext cx="2675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 based Protection</a:t>
            </a:r>
          </a:p>
        </p:txBody>
      </p:sp>
      <p:grpSp>
        <p:nvGrpSpPr>
          <p:cNvPr id="8" name="组合 7"/>
          <p:cNvGrpSpPr/>
          <p:nvPr/>
        </p:nvGrpSpPr>
        <p:grpSpPr>
          <a:xfrm>
            <a:off x="3657600" y="402566"/>
            <a:ext cx="228600" cy="152400"/>
            <a:chOff x="876300" y="1447800"/>
            <a:chExt cx="228600" cy="152400"/>
          </a:xfrm>
        </p:grpSpPr>
        <p:cxnSp>
          <p:nvCxnSpPr>
            <p:cNvPr id="9" name="直接连接符 8"/>
            <p:cNvCxnSpPr/>
            <p:nvPr/>
          </p:nvCxnSpPr>
          <p:spPr>
            <a:xfrm>
              <a:off x="885825" y="1447800"/>
              <a:ext cx="0" cy="1524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876300" y="1600200"/>
              <a:ext cx="2286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文本框 15"/>
          <p:cNvSpPr txBox="1"/>
          <p:nvPr/>
        </p:nvSpPr>
        <p:spPr>
          <a:xfrm>
            <a:off x="228600" y="905689"/>
            <a:ext cx="7620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Embedding device dependent information into NN models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922790" y="-48271"/>
            <a:ext cx="16973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Background</a:t>
            </a:r>
          </a:p>
        </p:txBody>
      </p:sp>
      <p:sp>
        <p:nvSpPr>
          <p:cNvPr id="19" name="文本框 18"/>
          <p:cNvSpPr txBox="1"/>
          <p:nvPr/>
        </p:nvSpPr>
        <p:spPr>
          <a:xfrm>
            <a:off x="3336816" y="-48271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Design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5078157" y="-59099"/>
            <a:ext cx="1866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Methodology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7661011" y="-59099"/>
            <a:ext cx="1075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Results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9453071" y="-59098"/>
            <a:ext cx="1548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Conclusion</a:t>
            </a:r>
          </a:p>
        </p:txBody>
      </p:sp>
      <p:grpSp>
        <p:nvGrpSpPr>
          <p:cNvPr id="95" name="组合 94"/>
          <p:cNvGrpSpPr/>
          <p:nvPr/>
        </p:nvGrpSpPr>
        <p:grpSpPr>
          <a:xfrm>
            <a:off x="1871896" y="3653099"/>
            <a:ext cx="2300289" cy="1097398"/>
            <a:chOff x="1128710" y="4693803"/>
            <a:chExt cx="2300289" cy="10973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1" name="圆角矩形 90"/>
            <p:cNvSpPr/>
            <p:nvPr/>
          </p:nvSpPr>
          <p:spPr>
            <a:xfrm>
              <a:off x="1128710" y="4693803"/>
              <a:ext cx="2300289" cy="1097398"/>
            </a:xfrm>
            <a:prstGeom prst="roundRect">
              <a:avLst/>
            </a:prstGeom>
            <a:solidFill>
              <a:srgbClr val="66C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3" name="直接箭头连接符 92"/>
            <p:cNvCxnSpPr/>
            <p:nvPr/>
          </p:nvCxnSpPr>
          <p:spPr>
            <a:xfrm>
              <a:off x="2157443" y="5496292"/>
              <a:ext cx="3048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文本框 93"/>
            <p:cNvSpPr txBox="1"/>
            <p:nvPr/>
          </p:nvSpPr>
          <p:spPr>
            <a:xfrm>
              <a:off x="1128711" y="4755723"/>
              <a:ext cx="220810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Convert weights from</a:t>
              </a:r>
            </a:p>
            <a:p>
              <a:r>
                <a:rPr lang="en-US" dirty="0"/>
                <a:t>binary to SC format:</a:t>
              </a:r>
            </a:p>
            <a:p>
              <a:r>
                <a:rPr lang="en-US" dirty="0"/>
                <a:t>            </a:t>
              </a:r>
              <a:r>
                <a:rPr lang="en-US" b="1" dirty="0" err="1"/>
                <a:t>W</a:t>
              </a:r>
              <a:r>
                <a:rPr lang="en-US" b="1" baseline="-25000" dirty="0" err="1"/>
                <a:t>b</a:t>
              </a:r>
              <a:r>
                <a:rPr lang="en-US" dirty="0"/>
                <a:t>       </a:t>
              </a:r>
              <a:r>
                <a:rPr lang="en-US" b="1" dirty="0" err="1"/>
                <a:t>W</a:t>
              </a:r>
              <a:r>
                <a:rPr lang="en-US" b="1" baseline="-25000" dirty="0" err="1"/>
                <a:t>sc</a:t>
              </a:r>
              <a:endParaRPr lang="en-US" b="1" baseline="-25000" dirty="0"/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4398460" y="2404062"/>
            <a:ext cx="2300289" cy="1097398"/>
            <a:chOff x="1366836" y="2084487"/>
            <a:chExt cx="2300289" cy="10973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6" name="圆角矩形 95"/>
            <p:cNvSpPr/>
            <p:nvPr/>
          </p:nvSpPr>
          <p:spPr>
            <a:xfrm>
              <a:off x="1366836" y="2084487"/>
              <a:ext cx="2300289" cy="1097398"/>
            </a:xfrm>
            <a:prstGeom prst="roundRect">
              <a:avLst/>
            </a:prstGeom>
            <a:solidFill>
              <a:srgbClr val="66C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1499207" y="2272005"/>
              <a:ext cx="21070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Forward propagate</a:t>
              </a:r>
            </a:p>
            <a:p>
              <a:r>
                <a:rPr lang="en-US" dirty="0"/>
                <a:t>using </a:t>
              </a:r>
              <a:r>
                <a:rPr lang="en-US" b="1" dirty="0" err="1"/>
                <a:t>W</a:t>
              </a:r>
              <a:r>
                <a:rPr lang="en-US" b="1" baseline="-25000" dirty="0" err="1"/>
                <a:t>sc</a:t>
              </a:r>
              <a:r>
                <a:rPr lang="en-US" baseline="-25000" dirty="0"/>
                <a:t> </a:t>
              </a:r>
              <a:r>
                <a:rPr lang="en-US" dirty="0"/>
                <a:t>to get </a:t>
              </a:r>
              <a:r>
                <a:rPr lang="en-US" b="1" dirty="0"/>
                <a:t>Loss</a:t>
              </a: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6733609" y="3584960"/>
            <a:ext cx="2719462" cy="1097398"/>
            <a:chOff x="7753071" y="4541448"/>
            <a:chExt cx="2719462" cy="10973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8" name="圆角矩形 97"/>
            <p:cNvSpPr/>
            <p:nvPr/>
          </p:nvSpPr>
          <p:spPr>
            <a:xfrm>
              <a:off x="7753071" y="4541448"/>
              <a:ext cx="2719462" cy="1097398"/>
            </a:xfrm>
            <a:prstGeom prst="roundRect">
              <a:avLst/>
            </a:prstGeom>
            <a:solidFill>
              <a:srgbClr val="66C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7753071" y="4604847"/>
              <a:ext cx="271946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Calculate derivative of Loss</a:t>
              </a:r>
            </a:p>
            <a:p>
              <a:r>
                <a:rPr lang="en-US" dirty="0"/>
                <a:t>over binary weights:</a:t>
              </a:r>
              <a:endParaRPr lang="en-US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58">
                  <a:extLst>
                    <a:ext uri="{FF2B5EF4-FFF2-40B4-BE49-F238E27FC236}">
                      <a16:creationId xmlns:a16="http://schemas.microsoft.com/office/drawing/2014/main" id="{BB2E0422-1B36-4C3A-B5CB-49B1AF9587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9718957" y="4928012"/>
                  <a:ext cx="621994" cy="5605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spcAft>
                      <a:spcPts val="600"/>
                    </a:spcAft>
                    <a:buClr>
                      <a:srgbClr val="000000"/>
                    </a:buClr>
                    <a:buChar char="•"/>
                    <a:defRPr sz="32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8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•"/>
                    <a:defRPr sz="24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en-US" sz="16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en-US" sz="16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𝐋𝐨𝐬𝐬</m:t>
                            </m:r>
                          </m:num>
                          <m:den>
                            <m:r>
                              <a:rPr lang="en-US" altLang="en-US" sz="1600" b="1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sym typeface="Symbol" panose="05050102010706020507" pitchFamily="18" charset="2"/>
                              </a:rPr>
                              <m:t></m:t>
                            </m:r>
                            <m:r>
                              <a:rPr lang="en-US" altLang="en-US" sz="1600" b="1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𝐖</m:t>
                            </m:r>
                            <m:r>
                              <a:rPr lang="en-US" altLang="en-US" sz="1600" b="1" i="0" baseline="-2500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𝐛</m:t>
                            </m:r>
                          </m:den>
                        </m:f>
                      </m:oMath>
                    </m:oMathPara>
                  </a14:m>
                  <a:endParaRPr lang="en-US" alt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02" name="TextBox 58">
                  <a:extLst>
                    <a:ext uri="{FF2B5EF4-FFF2-40B4-BE49-F238E27FC236}">
                      <a16:creationId xmlns:a16="http://schemas.microsoft.com/office/drawing/2014/main" id="{BB2E0422-1B36-4C3A-B5CB-49B1AF9587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718957" y="4928012"/>
                  <a:ext cx="621994" cy="56053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组合 105"/>
          <p:cNvGrpSpPr/>
          <p:nvPr/>
        </p:nvGrpSpPr>
        <p:grpSpPr>
          <a:xfrm>
            <a:off x="4205846" y="4822939"/>
            <a:ext cx="2757022" cy="1097398"/>
            <a:chOff x="4396644" y="4849960"/>
            <a:chExt cx="2757022" cy="109739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7" name="圆角矩形 96"/>
            <p:cNvSpPr/>
            <p:nvPr/>
          </p:nvSpPr>
          <p:spPr>
            <a:xfrm>
              <a:off x="4396644" y="4849960"/>
              <a:ext cx="2757022" cy="1097398"/>
            </a:xfrm>
            <a:prstGeom prst="roundRect">
              <a:avLst/>
            </a:prstGeom>
            <a:solidFill>
              <a:srgbClr val="66CC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4424649" y="4930090"/>
              <a:ext cx="272901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Update the binary weights:</a:t>
              </a:r>
            </a:p>
            <a:p>
              <a:endParaRPr lang="en-US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58">
                  <a:extLst>
                    <a:ext uri="{FF2B5EF4-FFF2-40B4-BE49-F238E27FC236}">
                      <a16:creationId xmlns:a16="http://schemas.microsoft.com/office/drawing/2014/main" id="{BB2E0422-1B36-4C3A-B5CB-49B1AF9587A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94223" y="5269832"/>
                  <a:ext cx="1658890" cy="49205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>
                    <a:spcBef>
                      <a:spcPct val="20000"/>
                    </a:spcBef>
                    <a:spcAft>
                      <a:spcPts val="600"/>
                    </a:spcAft>
                    <a:buClr>
                      <a:srgbClr val="000000"/>
                    </a:buClr>
                    <a:buChar char="•"/>
                    <a:defRPr sz="32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8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•"/>
                    <a:defRPr sz="24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–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ts val="1200"/>
                    </a:spcAft>
                    <a:buClr>
                      <a:srgbClr val="000000"/>
                    </a:buClr>
                    <a:buChar char="»"/>
                    <a:defRPr sz="2000">
                      <a:solidFill>
                        <a:srgbClr val="002B5E"/>
                      </a:solidFill>
                      <a:latin typeface="Georgia" panose="02040502050405020303" pitchFamily="18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spcBef>
                      <a:spcPct val="0"/>
                    </a:spcBef>
                    <a:spcAft>
                      <a:spcPct val="0"/>
                    </a:spcAft>
                    <a:buClrTx/>
                    <a:buFontTx/>
                    <a:buNone/>
                  </a:pPr>
                  <a:r>
                    <a:rPr lang="en-US" altLang="en-US" sz="1600" b="1" dirty="0" err="1">
                      <a:solidFill>
                        <a:schemeClr val="tx1"/>
                      </a:solidFill>
                      <a:latin typeface="+mn-lt"/>
                    </a:rPr>
                    <a:t>W</a:t>
                  </a:r>
                  <a:r>
                    <a:rPr lang="en-US" altLang="en-US" sz="1600" b="1" baseline="-25000" dirty="0" err="1">
                      <a:solidFill>
                        <a:schemeClr val="tx1"/>
                      </a:solidFill>
                      <a:latin typeface="+mn-lt"/>
                    </a:rPr>
                    <a:t>b</a:t>
                  </a:r>
                  <a:r>
                    <a:rPr lang="en-US" altLang="en-US" sz="1600" b="1" dirty="0">
                      <a:solidFill>
                        <a:schemeClr val="tx1"/>
                      </a:solidFill>
                      <a:latin typeface="+mn-lt"/>
                    </a:rPr>
                    <a:t> = </a:t>
                  </a:r>
                  <a:r>
                    <a:rPr lang="en-US" altLang="en-US" sz="1600" b="1" dirty="0" err="1">
                      <a:solidFill>
                        <a:schemeClr val="tx1"/>
                      </a:solidFill>
                      <a:latin typeface="+mn-lt"/>
                    </a:rPr>
                    <a:t>W</a:t>
                  </a:r>
                  <a:r>
                    <a:rPr lang="en-US" altLang="en-US" sz="1600" b="1" baseline="-25000" dirty="0" err="1">
                      <a:solidFill>
                        <a:schemeClr val="tx1"/>
                      </a:solidFill>
                      <a:latin typeface="+mn-lt"/>
                    </a:rPr>
                    <a:t>b</a:t>
                  </a:r>
                  <a:r>
                    <a:rPr lang="en-US" altLang="en-US" sz="1600" b="1" dirty="0">
                      <a:solidFill>
                        <a:schemeClr val="tx1"/>
                      </a:solidFill>
                      <a:latin typeface="+mn-lt"/>
                    </a:rPr>
                    <a:t>-</a:t>
                  </a:r>
                  <a:r>
                    <a:rPr lang="el-GR" altLang="en-US" sz="1600" b="1" dirty="0">
                      <a:solidFill>
                        <a:schemeClr val="tx1"/>
                      </a:solidFill>
                      <a:latin typeface="+mn-lt"/>
                    </a:rPr>
                    <a:t>η</a:t>
                  </a:r>
                  <a:r>
                    <a:rPr lang="en-US" altLang="en-US" sz="1600" b="1" dirty="0">
                      <a:solidFill>
                        <a:schemeClr val="tx1"/>
                      </a:solidFill>
                      <a:latin typeface="+mn-lt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en-US" sz="16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𝐋𝐨𝐬𝐬</m:t>
                          </m:r>
                        </m:num>
                        <m:den>
                          <m:r>
                            <a:rPr lang="en-US" altLang="en-US" sz="1600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</m:t>
                          </m:r>
                          <m:r>
                            <a:rPr lang="en-US" altLang="en-US" sz="1600" b="1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𝐖</m:t>
                          </m:r>
                          <m:r>
                            <a:rPr lang="en-US" altLang="en-US" sz="1600" b="1" i="0" baseline="-2500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𝐛</m:t>
                          </m:r>
                        </m:den>
                      </m:f>
                    </m:oMath>
                  </a14:m>
                  <a:endParaRPr lang="en-US" altLang="en-US" sz="2400" b="1" dirty="0">
                    <a:solidFill>
                      <a:schemeClr val="tx1"/>
                    </a:solidFill>
                    <a:latin typeface="+mn-lt"/>
                  </a:endParaRPr>
                </a:p>
              </p:txBody>
            </p:sp>
          </mc:Choice>
          <mc:Fallback xmlns="">
            <p:sp>
              <p:nvSpPr>
                <p:cNvPr id="105" name="TextBox 58">
                  <a:extLst>
                    <a:ext uri="{FF2B5EF4-FFF2-40B4-BE49-F238E27FC236}">
                      <a16:creationId xmlns:a16="http://schemas.microsoft.com/office/drawing/2014/main" id="{BB2E0422-1B36-4C3A-B5CB-49B1AF9587A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994223" y="5269832"/>
                  <a:ext cx="1658890" cy="492058"/>
                </a:xfrm>
                <a:prstGeom prst="rect">
                  <a:avLst/>
                </a:prstGeom>
                <a:blipFill>
                  <a:blip r:embed="rId3"/>
                  <a:stretch>
                    <a:fillRect l="-2206" b="-6173"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9" name="圆角右箭头 108"/>
          <p:cNvSpPr/>
          <p:nvPr/>
        </p:nvSpPr>
        <p:spPr>
          <a:xfrm>
            <a:off x="2998749" y="2822821"/>
            <a:ext cx="876300" cy="732376"/>
          </a:xfrm>
          <a:prstGeom prst="bent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0" name="圆角右箭头 109"/>
          <p:cNvSpPr/>
          <p:nvPr/>
        </p:nvSpPr>
        <p:spPr>
          <a:xfrm rot="5400000">
            <a:off x="7210885" y="2820862"/>
            <a:ext cx="775372" cy="732376"/>
          </a:xfrm>
          <a:prstGeom prst="bent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1" name="圆角右箭头 110"/>
          <p:cNvSpPr/>
          <p:nvPr/>
        </p:nvSpPr>
        <p:spPr>
          <a:xfrm rot="16200000">
            <a:off x="3073571" y="4882527"/>
            <a:ext cx="691292" cy="732376"/>
          </a:xfrm>
          <a:prstGeom prst="bent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2" name="圆角右箭头 111"/>
          <p:cNvSpPr/>
          <p:nvPr/>
        </p:nvSpPr>
        <p:spPr>
          <a:xfrm rot="10800000">
            <a:off x="7160421" y="4852910"/>
            <a:ext cx="876300" cy="732376"/>
          </a:xfrm>
          <a:prstGeom prst="bentArrow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559293" y="1493607"/>
            <a:ext cx="48333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Neural networks are over-parameterized</a:t>
            </a:r>
          </a:p>
        </p:txBody>
      </p:sp>
    </p:spTree>
    <p:extLst>
      <p:ext uri="{BB962C8B-B14F-4D97-AF65-F5344CB8AC3E}">
        <p14:creationId xmlns:p14="http://schemas.microsoft.com/office/powerpoint/2010/main" val="4294472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10" grpId="0" animBg="1"/>
      <p:bldP spid="111" grpId="0" animBg="1"/>
      <p:bldP spid="1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DAC2020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AC529A4D857314092F8987294A43FD3" ma:contentTypeVersion="0" ma:contentTypeDescription="Create a new document." ma:contentTypeScope="" ma:versionID="b3a40a446e339e50bd650e277a113f3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091CAD78-C6F6-407D-A9D5-329355F07703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1A855BF4-2A99-441B-9566-850307E4F0A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171F2A1-2ACF-4A95-B48F-47B38B7131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1019</Words>
  <Application>Microsoft Macintosh PowerPoint</Application>
  <PresentationFormat>Widescreen</PresentationFormat>
  <Paragraphs>407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等线</vt:lpstr>
      <vt:lpstr>ＭＳ Ｐゴシック</vt:lpstr>
      <vt:lpstr>Arial</vt:lpstr>
      <vt:lpstr>Calibri</vt:lpstr>
      <vt:lpstr>Calibri Light</vt:lpstr>
      <vt:lpstr>Cambria Math</vt:lpstr>
      <vt:lpstr>Symbol</vt:lpstr>
      <vt:lpstr>DAC2020</vt:lpstr>
      <vt:lpstr>Acrobat Document</vt:lpstr>
      <vt:lpstr>SCA: A Secure CNN Accelerator for Both Training and Inference</vt:lpstr>
      <vt:lpstr>About ME</vt:lpstr>
      <vt:lpstr>Neural Networks are widely used in mobile devices</vt:lpstr>
      <vt:lpstr>Models need to be protected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Thanks for watching  Questions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2011-11-23T07:37:04Z</dcterms:created>
  <dcterms:modified xsi:type="dcterms:W3CDTF">2020-06-22T17:59:20Z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0x0101004AC529A4D857314092F8987294A43FD3</vt:lpwstr>
  </property>
</Properties>
</file>